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
  </p:notesMasterIdLst>
  <p:handoutMasterIdLst>
    <p:handoutMasterId r:id="rId8"/>
  </p:handoutMasterIdLst>
  <p:sldIdLst>
    <p:sldId id="257" r:id="rId5"/>
    <p:sldId id="258" r:id="rId6"/>
  </p:sldIdLst>
  <p:sldSz cx="10058400" cy="77724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6FF1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FBE70-C224-4FFE-8031-645877ECE5CC}" v="160" dt="2021-08-27T14:10:43.918"/>
    <p1510:client id="{0DBB501F-1F3F-4B4D-99CE-8292B0E85665}" v="579" dt="2021-08-27T11:17:23.379"/>
    <p1510:client id="{86067D5D-31E9-45FF-BEC5-2FA73F2C67F5}" v="689" dt="2021-08-27T12:28:11.119"/>
    <p1510:client id="{F2E214BF-3093-4286-80E2-E3BF7A9615FB}" v="710" dt="2021-08-27T10:28:17.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70" d="100"/>
          <a:sy n="70" d="100"/>
        </p:scale>
        <p:origin x="880" y="32"/>
      </p:cViewPr>
      <p:guideLst/>
    </p:cSldViewPr>
  </p:slideViewPr>
  <p:notesTextViewPr>
    <p:cViewPr>
      <p:scale>
        <a:sx n="1" d="1"/>
        <a:sy n="1" d="1"/>
      </p:scale>
      <p:origin x="0" y="0"/>
    </p:cViewPr>
  </p:notesTextViewPr>
  <p:notesViewPr>
    <p:cSldViewPr>
      <p:cViewPr varScale="1">
        <p:scale>
          <a:sx n="91" d="100"/>
          <a:sy n="91" d="100"/>
        </p:scale>
        <p:origin x="20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71800" cy="499011"/>
          </a:xfrm>
          <a:prstGeom prst="rect">
            <a:avLst/>
          </a:prstGeom>
        </p:spPr>
        <p:txBody>
          <a:bodyPr vert="horz" lIns="91433" tIns="45716" rIns="91433" bIns="45716" rtlCol="0"/>
          <a:lstStyle>
            <a:lvl1pPr algn="l" latinLnBrk="0">
              <a:defRPr lang="de-DE" sz="1200"/>
            </a:lvl1pPr>
          </a:lstStyle>
          <a:p>
            <a:endParaRPr lang="de-DE" dirty="0"/>
          </a:p>
        </p:txBody>
      </p:sp>
      <p:sp>
        <p:nvSpPr>
          <p:cNvPr id="3" name="Datumsplatzhalter 2"/>
          <p:cNvSpPr>
            <a:spLocks noGrp="1"/>
          </p:cNvSpPr>
          <p:nvPr>
            <p:ph type="dt" sz="quarter" idx="1"/>
          </p:nvPr>
        </p:nvSpPr>
        <p:spPr>
          <a:xfrm>
            <a:off x="3884614" y="2"/>
            <a:ext cx="2971800" cy="499011"/>
          </a:xfrm>
          <a:prstGeom prst="rect">
            <a:avLst/>
          </a:prstGeom>
        </p:spPr>
        <p:txBody>
          <a:bodyPr vert="horz" lIns="91433" tIns="45716" rIns="91433" bIns="45716" rtlCol="0"/>
          <a:lstStyle>
            <a:lvl1pPr algn="r" latinLnBrk="0">
              <a:defRPr lang="de-DE" sz="1200"/>
            </a:lvl1pPr>
          </a:lstStyle>
          <a:p>
            <a:fld id="{11A4C4C9-9907-4BB6-B95A-E6BBD959AAB4}" type="datetimeFigureOut">
              <a:rPr lang="de-DE" smtClean="0"/>
              <a:t>22.03.2024</a:t>
            </a:fld>
            <a:endParaRPr lang="de-DE" dirty="0"/>
          </a:p>
        </p:txBody>
      </p:sp>
      <p:sp>
        <p:nvSpPr>
          <p:cNvPr id="4" name="Fußzeilenplatzhalter 3"/>
          <p:cNvSpPr>
            <a:spLocks noGrp="1"/>
          </p:cNvSpPr>
          <p:nvPr>
            <p:ph type="ftr" sz="quarter" idx="2"/>
          </p:nvPr>
        </p:nvSpPr>
        <p:spPr>
          <a:xfrm>
            <a:off x="0" y="9446678"/>
            <a:ext cx="2971800" cy="499010"/>
          </a:xfrm>
          <a:prstGeom prst="rect">
            <a:avLst/>
          </a:prstGeom>
        </p:spPr>
        <p:txBody>
          <a:bodyPr vert="horz" lIns="91433" tIns="45716" rIns="91433" bIns="45716" rtlCol="0" anchor="b"/>
          <a:lstStyle>
            <a:lvl1pPr algn="l" latinLnBrk="0">
              <a:defRPr lang="de-DE" sz="1200"/>
            </a:lvl1pPr>
          </a:lstStyle>
          <a:p>
            <a:endParaRPr lang="de-DE" dirty="0"/>
          </a:p>
        </p:txBody>
      </p:sp>
      <p:sp>
        <p:nvSpPr>
          <p:cNvPr id="5" name="Foliennummernplatzhalter 4"/>
          <p:cNvSpPr>
            <a:spLocks noGrp="1"/>
          </p:cNvSpPr>
          <p:nvPr>
            <p:ph type="sldNum" sz="quarter" idx="3"/>
          </p:nvPr>
        </p:nvSpPr>
        <p:spPr>
          <a:xfrm>
            <a:off x="3884614" y="9446678"/>
            <a:ext cx="2971800" cy="499010"/>
          </a:xfrm>
          <a:prstGeom prst="rect">
            <a:avLst/>
          </a:prstGeom>
        </p:spPr>
        <p:txBody>
          <a:bodyPr vert="horz" lIns="91433" tIns="45716" rIns="91433" bIns="45716" rtlCol="0" anchor="b"/>
          <a:lstStyle>
            <a:lvl1pPr algn="r" latinLnBrk="0">
              <a:defRPr lang="de-DE" sz="1200"/>
            </a:lvl1pPr>
          </a:lstStyle>
          <a:p>
            <a:fld id="{082D650F-38E5-40ED-AA32-287D3AC686E8}" type="slidenum">
              <a:rPr lang="de-DE" smtClean="0"/>
              <a:t>‹Nr.›</a:t>
            </a:fld>
            <a:endParaRPr lang="de-DE"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3"/>
    </inkml:context>
    <inkml:brush xml:id="br0">
      <inkml:brushProperty name="width" value="0.1" units="cm"/>
      <inkml:brushProperty name="height" value="0.1" units="cm"/>
      <inkml:brushProperty name="color" value="#E71224"/>
    </inkml:brush>
  </inkml:definitions>
  <inkml:trace contextRef="#ctx0" brushRef="#br0">20955 5565 16383 0 0,'11'-11'0'0'0,"3"-3"-16383"0"0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32"/>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33"/>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4"/>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5"/>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6"/>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7"/>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8"/>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29"/>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30"/>
    </inkml:context>
    <inkml:brush xml:id="br0">
      <inkml:brushProperty name="width" value="0.1" units="cm"/>
      <inkml:brushProperty name="height" value="0.1" units="cm"/>
      <inkml:brushProperty name="color" value="#E71224"/>
    </inkml:brush>
  </inkml:definitions>
  <inkml:trace contextRef="#ctx0" brushRef="#br0">0 0 16383 0 0,'0'0'-16383'0'0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27T10:29:03.131"/>
    </inkml:context>
    <inkml:brush xml:id="br0">
      <inkml:brushProperty name="width" value="0.1" units="cm"/>
      <inkml:brushProperty name="height" value="0.1" units="cm"/>
      <inkml:brushProperty name="color" value="#E71224"/>
    </inkml:brush>
  </inkml:definitions>
  <inkml:trace contextRef="#ctx0" brushRef="#br0">-2147483648 0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71800" cy="499011"/>
          </a:xfrm>
          <a:prstGeom prst="rect">
            <a:avLst/>
          </a:prstGeom>
        </p:spPr>
        <p:txBody>
          <a:bodyPr vert="horz" lIns="91433" tIns="45716" rIns="91433" bIns="45716" rtlCol="0"/>
          <a:lstStyle>
            <a:lvl1pPr algn="l" latinLnBrk="0">
              <a:defRPr lang="de-DE" sz="1200"/>
            </a:lvl1pPr>
          </a:lstStyle>
          <a:p>
            <a:endParaRPr lang="de-DE" dirty="0"/>
          </a:p>
        </p:txBody>
      </p:sp>
      <p:sp>
        <p:nvSpPr>
          <p:cNvPr id="3" name="Datumsplatzhalter 2"/>
          <p:cNvSpPr>
            <a:spLocks noGrp="1"/>
          </p:cNvSpPr>
          <p:nvPr>
            <p:ph type="dt" idx="1"/>
          </p:nvPr>
        </p:nvSpPr>
        <p:spPr>
          <a:xfrm>
            <a:off x="3884614" y="2"/>
            <a:ext cx="2971800" cy="499011"/>
          </a:xfrm>
          <a:prstGeom prst="rect">
            <a:avLst/>
          </a:prstGeom>
        </p:spPr>
        <p:txBody>
          <a:bodyPr vert="horz" lIns="91433" tIns="45716" rIns="91433" bIns="45716" rtlCol="0"/>
          <a:lstStyle>
            <a:lvl1pPr algn="r" latinLnBrk="0">
              <a:defRPr lang="de-DE" sz="1200"/>
            </a:lvl1pPr>
          </a:lstStyle>
          <a:p>
            <a:fld id="{B6DA592C-A796-4264-BD45-11AED491B3E4}" type="datetimeFigureOut">
              <a:rPr lang="de-DE"/>
              <a:t>22.03.2024</a:t>
            </a:fld>
            <a:endParaRPr lang="de-DE" dirty="0"/>
          </a:p>
        </p:txBody>
      </p:sp>
      <p:sp>
        <p:nvSpPr>
          <p:cNvPr id="4" name="Folienbildplatzhalter 3"/>
          <p:cNvSpPr>
            <a:spLocks noGrp="1" noRot="1" noChangeAspect="1"/>
          </p:cNvSpPr>
          <p:nvPr>
            <p:ph type="sldImg" idx="2"/>
          </p:nvPr>
        </p:nvSpPr>
        <p:spPr>
          <a:xfrm>
            <a:off x="1257300" y="1243013"/>
            <a:ext cx="4343400" cy="3357562"/>
          </a:xfrm>
          <a:prstGeom prst="rect">
            <a:avLst/>
          </a:prstGeom>
          <a:noFill/>
          <a:ln w="12700">
            <a:solidFill>
              <a:prstClr val="black"/>
            </a:solidFill>
          </a:ln>
        </p:spPr>
        <p:txBody>
          <a:bodyPr vert="horz" lIns="91433" tIns="45716" rIns="91433" bIns="45716" rtlCol="0" anchor="ctr"/>
          <a:lstStyle/>
          <a:p>
            <a:endParaRPr lang="de-DE" dirty="0"/>
          </a:p>
        </p:txBody>
      </p:sp>
      <p:sp>
        <p:nvSpPr>
          <p:cNvPr id="5" name="Notizenplatzhalter 4"/>
          <p:cNvSpPr>
            <a:spLocks noGrp="1"/>
          </p:cNvSpPr>
          <p:nvPr>
            <p:ph type="body" sz="quarter" idx="3"/>
          </p:nvPr>
        </p:nvSpPr>
        <p:spPr>
          <a:xfrm>
            <a:off x="685800" y="4786363"/>
            <a:ext cx="5486400" cy="3916115"/>
          </a:xfrm>
          <a:prstGeom prst="rect">
            <a:avLst/>
          </a:prstGeom>
        </p:spPr>
        <p:txBody>
          <a:bodyPr vert="horz" lIns="91433" tIns="45716" rIns="91433" bIns="45716" rtlCol="0"/>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46678"/>
            <a:ext cx="2971800" cy="499010"/>
          </a:xfrm>
          <a:prstGeom prst="rect">
            <a:avLst/>
          </a:prstGeom>
        </p:spPr>
        <p:txBody>
          <a:bodyPr vert="horz" lIns="91433" tIns="45716" rIns="91433" bIns="45716" rtlCol="0" anchor="b"/>
          <a:lstStyle>
            <a:lvl1pPr algn="l" latinLnBrk="0">
              <a:defRPr lang="de-DE" sz="1200"/>
            </a:lvl1pPr>
          </a:lstStyle>
          <a:p>
            <a:endParaRPr lang="de-DE" dirty="0"/>
          </a:p>
        </p:txBody>
      </p:sp>
      <p:sp>
        <p:nvSpPr>
          <p:cNvPr id="7" name="Foliennummernplatzhalter 6"/>
          <p:cNvSpPr>
            <a:spLocks noGrp="1"/>
          </p:cNvSpPr>
          <p:nvPr>
            <p:ph type="sldNum" sz="quarter" idx="5"/>
          </p:nvPr>
        </p:nvSpPr>
        <p:spPr>
          <a:xfrm>
            <a:off x="3884614" y="9446678"/>
            <a:ext cx="2971800" cy="499010"/>
          </a:xfrm>
          <a:prstGeom prst="rect">
            <a:avLst/>
          </a:prstGeom>
        </p:spPr>
        <p:txBody>
          <a:bodyPr vert="horz" lIns="91433" tIns="45716" rIns="91433" bIns="45716" rtlCol="0" anchor="b"/>
          <a:lstStyle>
            <a:lvl1pPr algn="r" latinLnBrk="0">
              <a:defRPr lang="de-DE" sz="1200"/>
            </a:lvl1pPr>
          </a:lstStyle>
          <a:p>
            <a:fld id="{6DA02A30-9192-49A2-98D9-8D2828AE31E2}" type="slidenum">
              <a:rPr lang="de-DE" smtClean="0"/>
              <a:t>‹Nr.›</a:t>
            </a:fld>
            <a:endParaRPr lang="de-DE"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Ändern dieser Broschüre ersetzen Sie den Beispielinhalt durch eigene Inhalte. Wenn Sie stattdessen lieber mit einer leeren Folie beginnen möchten, klicken Sie auf der Registerkarte "Start" auf " Neue Folie", um eine neue Seite einzufügen. Nun können Sie Ihren Text und die Bilder</a:t>
            </a:r>
            <a:r>
              <a:rPr lang="de-DE" baseline="0" dirty="0"/>
              <a:t> in die leeren Platzhalter einfügen. Wenn Sie weitere Platzhalter für Titel, Untertitel oder Textkörper benötigen, kopieren Sie einfach einen vorhandenen Platzhalter, und ziehen Sie ihn dann an die gewünschte Position.</a:t>
            </a:r>
            <a:endParaRPr lang="de-DE" dirty="0"/>
          </a:p>
          <a:p>
            <a:endParaRPr lang="de-DE" dirty="0"/>
          </a:p>
        </p:txBody>
      </p:sp>
      <p:sp>
        <p:nvSpPr>
          <p:cNvPr id="4" name="Foliennummernplatzhalter 3"/>
          <p:cNvSpPr>
            <a:spLocks noGrp="1"/>
          </p:cNvSpPr>
          <p:nvPr>
            <p:ph type="sldNum" sz="quarter" idx="10"/>
          </p:nvPr>
        </p:nvSpPr>
        <p:spPr/>
        <p:txBody>
          <a:bodyPr/>
          <a:lstStyle/>
          <a:p>
            <a:fld id="{6DA02A30-9192-49A2-98D9-8D2828AE31E2}" type="slidenum">
              <a:rPr lang="de-DE" smtClean="0"/>
              <a:t>1</a:t>
            </a:fld>
            <a:endParaRPr lang="de-DE" dirty="0"/>
          </a:p>
        </p:txBody>
      </p:sp>
    </p:spTree>
    <p:extLst>
      <p:ext uri="{BB962C8B-B14F-4D97-AF65-F5344CB8AC3E}">
        <p14:creationId xmlns:p14="http://schemas.microsoft.com/office/powerpoint/2010/main" val="423242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6DA02A30-9192-49A2-98D9-8D2828AE31E2}" type="slidenum">
              <a:rPr lang="de-DE" smtClean="0"/>
              <a:t>2</a:t>
            </a:fld>
            <a:endParaRPr lang="de-DE" dirty="0"/>
          </a:p>
        </p:txBody>
      </p:sp>
    </p:spTree>
    <p:extLst>
      <p:ext uri="{BB962C8B-B14F-4D97-AF65-F5344CB8AC3E}">
        <p14:creationId xmlns:p14="http://schemas.microsoft.com/office/powerpoint/2010/main" val="184982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ußen">
    <p:spTree>
      <p:nvGrpSpPr>
        <p:cNvPr id="1" name=""/>
        <p:cNvGrpSpPr/>
        <p:nvPr/>
      </p:nvGrpSpPr>
      <p:grpSpPr>
        <a:xfrm>
          <a:off x="0" y="0"/>
          <a:ext cx="0" cy="0"/>
          <a:chOff x="0" y="0"/>
          <a:chExt cx="0" cy="0"/>
        </a:xfrm>
      </p:grpSpPr>
      <p:sp>
        <p:nvSpPr>
          <p:cNvPr id="9" name="Rechteck 8"/>
          <p:cNvSpPr/>
          <p:nvPr/>
        </p:nvSpPr>
        <p:spPr>
          <a:xfrm>
            <a:off x="7165848" y="4343399"/>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Bildplatzhalt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latinLnBrk="0">
              <a:buNone/>
              <a:defRPr lang="de-DE" sz="1400"/>
            </a:lvl1pPr>
          </a:lstStyle>
          <a:p>
            <a:endParaRPr lang="de-DE" dirty="0"/>
          </a:p>
        </p:txBody>
      </p:sp>
      <p:sp>
        <p:nvSpPr>
          <p:cNvPr id="28" name="Textplatzhalter 25"/>
          <p:cNvSpPr>
            <a:spLocks noGrp="1"/>
          </p:cNvSpPr>
          <p:nvPr>
            <p:ph type="body" sz="quarter" idx="15" hasCustomPrompt="1"/>
          </p:nvPr>
        </p:nvSpPr>
        <p:spPr>
          <a:xfrm>
            <a:off x="457200" y="2891409"/>
            <a:ext cx="2428875" cy="274320"/>
          </a:xfrm>
        </p:spPr>
        <p:txBody>
          <a:bodyPr>
            <a:noAutofit/>
          </a:bodyPr>
          <a:lstStyle>
            <a:lvl1pPr marL="0" indent="0" latinLnBrk="0">
              <a:lnSpc>
                <a:spcPct val="100000"/>
              </a:lnSpc>
              <a:spcBef>
                <a:spcPts val="0"/>
              </a:spcBef>
              <a:buNone/>
              <a:defRPr lang="de-DE" sz="900" b="0" i="1" baseline="0">
                <a:latin typeface="+mn-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[Geben Sie eine Bildunterschrift für das Foto ein.]</a:t>
            </a:r>
          </a:p>
        </p:txBody>
      </p:sp>
      <p:sp>
        <p:nvSpPr>
          <p:cNvPr id="27" name="Textplatzhalter 25"/>
          <p:cNvSpPr>
            <a:spLocks noGrp="1"/>
          </p:cNvSpPr>
          <p:nvPr>
            <p:ph type="body" sz="quarter" idx="14" hasCustomPrompt="1"/>
          </p:nvPr>
        </p:nvSpPr>
        <p:spPr>
          <a:xfrm>
            <a:off x="457200" y="3241167"/>
            <a:ext cx="2428875" cy="457200"/>
          </a:xfrm>
        </p:spPr>
        <p:txBody>
          <a:bodyPr>
            <a:noAutofit/>
          </a:bodyPr>
          <a:lstStyle>
            <a:lvl1pPr marL="0" indent="0" latinLnBrk="0">
              <a:lnSpc>
                <a:spcPct val="100000"/>
              </a:lnSpc>
              <a:spcBef>
                <a:spcPts val="0"/>
              </a:spcBef>
              <a:buNone/>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Erste Schritte mit dieser Vorlage</a:t>
            </a:r>
          </a:p>
        </p:txBody>
      </p:sp>
      <p:sp>
        <p:nvSpPr>
          <p:cNvPr id="26" name="Textplatzhalter 25"/>
          <p:cNvSpPr>
            <a:spLocks noGrp="1"/>
          </p:cNvSpPr>
          <p:nvPr>
            <p:ph type="body" sz="quarter" idx="13" hasCustomPrompt="1"/>
          </p:nvPr>
        </p:nvSpPr>
        <p:spPr>
          <a:xfrm>
            <a:off x="457199" y="3677412"/>
            <a:ext cx="2428875" cy="640587"/>
          </a:xfrm>
        </p:spPr>
        <p:txBody>
          <a:bodyPr>
            <a:noAutofit/>
          </a:bodyPr>
          <a:lstStyle>
            <a:lvl1pPr marL="0" indent="0" latinLnBrk="0">
              <a:lnSpc>
                <a:spcPct val="120000"/>
              </a:lnSpc>
              <a:spcBef>
                <a:spcPts val="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Diese frische, professionelle Broschüre können Sie wie vorliegend verwenden oder einfach anpassen.</a:t>
            </a:r>
          </a:p>
        </p:txBody>
      </p:sp>
      <p:sp>
        <p:nvSpPr>
          <p:cNvPr id="23" name="Textplatzhalter 22"/>
          <p:cNvSpPr>
            <a:spLocks noGrp="1"/>
          </p:cNvSpPr>
          <p:nvPr>
            <p:ph type="body" sz="quarter" idx="12" hasCustomPrompt="1"/>
          </p:nvPr>
        </p:nvSpPr>
        <p:spPr>
          <a:xfrm>
            <a:off x="457198" y="4317999"/>
            <a:ext cx="2428875" cy="2997201"/>
          </a:xfrm>
        </p:spPr>
        <p:txBody>
          <a:bodyPr>
            <a:noAutofit/>
          </a:bodyPr>
          <a:lstStyle>
            <a:lvl1pPr marL="182880" indent="-182880" latinLnBrk="0">
              <a:lnSpc>
                <a:spcPct val="120000"/>
              </a:lnSpc>
              <a:spcBef>
                <a:spcPts val="1000"/>
              </a:spcBef>
              <a:defRPr lang="de-DE" sz="800" baseline="0"/>
            </a:lvl1pPr>
            <a:lvl2pPr marL="228600" indent="-114300" latinLnBrk="0">
              <a:lnSpc>
                <a:spcPct val="100000"/>
              </a:lnSpc>
              <a:spcBef>
                <a:spcPts val="800"/>
              </a:spcBef>
              <a:defRPr lang="de-DE" sz="900"/>
            </a:lvl2pPr>
            <a:lvl3pPr marL="342900" indent="-114300" latinLnBrk="0">
              <a:lnSpc>
                <a:spcPct val="100000"/>
              </a:lnSpc>
              <a:spcBef>
                <a:spcPts val="600"/>
              </a:spcBef>
              <a:defRPr lang="de-DE" sz="800"/>
            </a:lvl3pPr>
            <a:lvl4pPr marL="457200" indent="-114300" latinLnBrk="0">
              <a:lnSpc>
                <a:spcPct val="100000"/>
              </a:lnSpc>
              <a:spcBef>
                <a:spcPts val="600"/>
              </a:spcBef>
              <a:defRPr lang="de-DE" sz="700"/>
            </a:lvl4pPr>
            <a:lvl5pPr marL="571500" indent="-114300" latinLnBrk="0">
              <a:lnSpc>
                <a:spcPct val="100000"/>
              </a:lnSpc>
              <a:spcBef>
                <a:spcPts val="600"/>
              </a:spcBef>
              <a:defRPr lang="de-DE" sz="700"/>
            </a:lvl5pPr>
          </a:lstStyle>
          <a:p>
            <a:pPr lvl="0"/>
            <a:r>
              <a:rPr lang="de-DE" dirty="0"/>
              <a:t>Sie finden in der gesamten Vorlage einige Tipps, die Ihnen bei den ersten Schritten helfen sollen.</a:t>
            </a:r>
            <a:br>
              <a:rPr lang="de-DE" dirty="0"/>
            </a:br>
            <a:r>
              <a:rPr lang="de-DE" dirty="0"/>
              <a:t>Wenn Sie den Text von Tipps (wie diesen) durch eigenen Text ersetzen möchten, markieren Sie ihn einfach, und geben Sie den gewünschten Text ein.</a:t>
            </a:r>
            <a:br>
              <a:rPr lang="de-DE" dirty="0"/>
            </a:br>
            <a:r>
              <a:rPr lang="de-DE" dirty="0"/>
              <a:t>Wenn Sie Fotos in der Broschüre ersetzen möchten, markieren Sie das Foto, und löschen Sie es. Klicken Sie dann im Platzhalter auf das Symbol "Bild einfügen", um ein eigenes Foto einzufügen.</a:t>
            </a:r>
            <a:br>
              <a:rPr lang="de-DE" dirty="0"/>
            </a:br>
            <a:r>
              <a:rPr lang="de-DE" dirty="0"/>
              <a:t>Wenn Sie das Logo durch ein eigenes Logo ersetzen möchten, wählen Sie das Bild "Durch Logo ersetzen" aus. Wählen Sie dann unter "Bildtools" auf der Registerkarte "Format" die Option "Bild ändern" aus.</a:t>
            </a:r>
          </a:p>
        </p:txBody>
      </p:sp>
      <p:sp>
        <p:nvSpPr>
          <p:cNvPr id="29" name="Textplatzhalter 25"/>
          <p:cNvSpPr>
            <a:spLocks noGrp="1"/>
          </p:cNvSpPr>
          <p:nvPr>
            <p:ph type="body" sz="quarter" idx="16" hasCustomPrompt="1"/>
          </p:nvPr>
        </p:nvSpPr>
        <p:spPr>
          <a:xfrm>
            <a:off x="3813820" y="609600"/>
            <a:ext cx="2428875" cy="457200"/>
          </a:xfrm>
        </p:spPr>
        <p:txBody>
          <a:bodyPr>
            <a:noAutofit/>
          </a:bodyPr>
          <a:lstStyle>
            <a:lvl1pPr marL="0" indent="0" latinLnBrk="0">
              <a:lnSpc>
                <a:spcPct val="90000"/>
              </a:lnSpc>
              <a:spcBef>
                <a:spcPts val="0"/>
              </a:spcBef>
              <a:buNone/>
              <a:defRPr lang="de-DE" sz="2000" b="1" baseline="0">
                <a:solidFill>
                  <a:schemeClr val="accent2">
                    <a:lumMod val="75000"/>
                  </a:schemeClr>
                </a:solidFill>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Über uns</a:t>
            </a:r>
          </a:p>
        </p:txBody>
      </p:sp>
      <p:sp>
        <p:nvSpPr>
          <p:cNvPr id="30" name="Textplatzhalter 25"/>
          <p:cNvSpPr>
            <a:spLocks noGrp="1"/>
          </p:cNvSpPr>
          <p:nvPr>
            <p:ph type="body" sz="quarter" idx="17" hasCustomPrompt="1"/>
          </p:nvPr>
        </p:nvSpPr>
        <p:spPr>
          <a:xfrm>
            <a:off x="3813820" y="1082040"/>
            <a:ext cx="2428875" cy="228600"/>
          </a:xfrm>
        </p:spPr>
        <p:txBody>
          <a:bodyPr>
            <a:noAutofit/>
          </a:bodyPr>
          <a:lstStyle>
            <a:lvl1pPr marL="0" indent="0" latinLnBrk="0">
              <a:lnSpc>
                <a:spcPct val="100000"/>
              </a:lnSpc>
              <a:spcBef>
                <a:spcPts val="0"/>
              </a:spcBef>
              <a:buNone/>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Wir über uns</a:t>
            </a:r>
          </a:p>
        </p:txBody>
      </p:sp>
      <p:sp>
        <p:nvSpPr>
          <p:cNvPr id="45" name="Textplatzhalter 25"/>
          <p:cNvSpPr>
            <a:spLocks noGrp="1"/>
          </p:cNvSpPr>
          <p:nvPr>
            <p:ph type="body" sz="quarter" idx="24" hasCustomPrompt="1"/>
          </p:nvPr>
        </p:nvSpPr>
        <p:spPr>
          <a:xfrm>
            <a:off x="3813820" y="1342644"/>
            <a:ext cx="2428875" cy="880809"/>
          </a:xfrm>
        </p:spPr>
        <p:txBody>
          <a:bodyPr>
            <a:noAutofit/>
          </a:bodyPr>
          <a:lstStyle>
            <a:lvl1pPr marL="0" indent="0" latinLnBrk="0">
              <a:lnSpc>
                <a:spcPct val="120000"/>
              </a:lnSpc>
              <a:spcBef>
                <a:spcPts val="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a:lnSpc>
                <a:spcPct val="120000"/>
              </a:lnSpc>
            </a:pPr>
            <a:r>
              <a:rPr lang="de-DE" sz="1000" b="0" cap="none" baseline="0" dirty="0">
                <a:solidFill>
                  <a:schemeClr val="tx1"/>
                </a:solidFill>
                <a:latin typeface="+mn-lt"/>
              </a:rPr>
              <a:t>Dies ist die Stelle für Ihren "Höhenflug". Wenn Sie Ihre Produkte oder Dienstleistungen in wenigen Sekunden beschreiben müssten, was würden Sie sagen?</a:t>
            </a:r>
          </a:p>
        </p:txBody>
      </p:sp>
      <p:sp>
        <p:nvSpPr>
          <p:cNvPr id="32" name="Textplatzhalter 25"/>
          <p:cNvSpPr>
            <a:spLocks noGrp="1"/>
          </p:cNvSpPr>
          <p:nvPr>
            <p:ph type="body" sz="quarter" idx="19" hasCustomPrompt="1"/>
          </p:nvPr>
        </p:nvSpPr>
        <p:spPr>
          <a:xfrm>
            <a:off x="3813820" y="2287906"/>
            <a:ext cx="2428875" cy="228600"/>
          </a:xfrm>
        </p:spPr>
        <p:txBody>
          <a:bodyPr>
            <a:noAutofit/>
          </a:bodyPr>
          <a:lstStyle>
            <a:lvl1pPr marL="0" indent="0" latinLnBrk="0">
              <a:lnSpc>
                <a:spcPct val="100000"/>
              </a:lnSpc>
              <a:spcBef>
                <a:spcPts val="0"/>
              </a:spcBef>
              <a:buNone/>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So erreichen Sie uns</a:t>
            </a:r>
          </a:p>
        </p:txBody>
      </p:sp>
      <p:sp>
        <p:nvSpPr>
          <p:cNvPr id="33" name="Textplatzhalter 25"/>
          <p:cNvSpPr>
            <a:spLocks noGrp="1"/>
          </p:cNvSpPr>
          <p:nvPr>
            <p:ph type="body" sz="quarter" idx="20" hasCustomPrompt="1"/>
          </p:nvPr>
        </p:nvSpPr>
        <p:spPr>
          <a:xfrm>
            <a:off x="3813820" y="2538985"/>
            <a:ext cx="2428875" cy="670940"/>
          </a:xfrm>
        </p:spPr>
        <p:txBody>
          <a:bodyPr>
            <a:noAutofit/>
          </a:bodyPr>
          <a:lstStyle>
            <a:lvl1pPr marL="0" indent="0" latinLnBrk="0">
              <a:lnSpc>
                <a:spcPct val="100000"/>
              </a:lnSpc>
              <a:spcBef>
                <a:spcPts val="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a:lnSpc>
                <a:spcPct val="120000"/>
              </a:lnSpc>
            </a:pPr>
            <a:r>
              <a:rPr lang="de-DE" sz="1000" b="0" cap="none" baseline="0" dirty="0">
                <a:solidFill>
                  <a:schemeClr val="tx1"/>
                </a:solidFill>
                <a:latin typeface="+mn-lt"/>
              </a:rPr>
              <a:t>Telefon: [Telefonnummer]</a:t>
            </a:r>
            <a:br>
              <a:rPr lang="de-DE" sz="1000" b="0" cap="none" baseline="0" dirty="0">
                <a:solidFill>
                  <a:schemeClr val="tx1"/>
                </a:solidFill>
                <a:latin typeface="+mn-lt"/>
              </a:rPr>
            </a:br>
            <a:r>
              <a:rPr lang="de-DE" sz="1000" b="0" cap="none" baseline="0" dirty="0">
                <a:solidFill>
                  <a:schemeClr val="tx1"/>
                </a:solidFill>
                <a:latin typeface="+mn-lt"/>
              </a:rPr>
              <a:t>E-Mail: [E-Mail-Adresse]</a:t>
            </a:r>
            <a:br>
              <a:rPr lang="de-DE" sz="1000" b="0" cap="none" baseline="0" dirty="0">
                <a:solidFill>
                  <a:schemeClr val="tx1"/>
                </a:solidFill>
                <a:latin typeface="+mn-lt"/>
              </a:rPr>
            </a:br>
            <a:r>
              <a:rPr lang="de-DE" sz="1000" b="0" cap="none" baseline="0" dirty="0">
                <a:solidFill>
                  <a:schemeClr val="tx1"/>
                </a:solidFill>
                <a:latin typeface="+mn-lt"/>
              </a:rPr>
              <a:t>Internet: [Internetadresse]</a:t>
            </a:r>
          </a:p>
        </p:txBody>
      </p:sp>
      <p:sp>
        <p:nvSpPr>
          <p:cNvPr id="34" name="Textplatzhalter 25"/>
          <p:cNvSpPr>
            <a:spLocks noGrp="1"/>
          </p:cNvSpPr>
          <p:nvPr>
            <p:ph type="body" sz="quarter" idx="21" hasCustomPrompt="1"/>
          </p:nvPr>
        </p:nvSpPr>
        <p:spPr>
          <a:xfrm>
            <a:off x="4746624" y="6711251"/>
            <a:ext cx="1508125" cy="292418"/>
          </a:xfrm>
        </p:spPr>
        <p:txBody>
          <a:bodyPr anchor="b">
            <a:noAutofit/>
          </a:bodyPr>
          <a:lstStyle>
            <a:lvl1pPr marL="0" indent="0" latinLnBrk="0">
              <a:lnSpc>
                <a:spcPct val="90000"/>
              </a:lnSpc>
              <a:spcBef>
                <a:spcPts val="0"/>
              </a:spcBef>
              <a:buNone/>
              <a:defRPr lang="de-DE" sz="1000" b="1" cap="all" baseline="0">
                <a:solidFill>
                  <a:schemeClr val="accent2">
                    <a:lumMod val="75000"/>
                  </a:schemeClr>
                </a:solidFill>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[Firmenname]</a:t>
            </a:r>
          </a:p>
        </p:txBody>
      </p:sp>
      <p:sp>
        <p:nvSpPr>
          <p:cNvPr id="37" name="Textplatzhalter 36"/>
          <p:cNvSpPr>
            <a:spLocks noGrp="1"/>
          </p:cNvSpPr>
          <p:nvPr>
            <p:ph type="body" sz="quarter" idx="22" hasCustomPrompt="1"/>
          </p:nvPr>
        </p:nvSpPr>
        <p:spPr>
          <a:xfrm>
            <a:off x="4746624" y="7004304"/>
            <a:ext cx="1508125" cy="310896"/>
          </a:xfrm>
        </p:spPr>
        <p:txBody>
          <a:bodyPr>
            <a:noAutofit/>
          </a:bodyPr>
          <a:lstStyle>
            <a:lvl1pPr marL="0" indent="0" latinLnBrk="0">
              <a:lnSpc>
                <a:spcPct val="120000"/>
              </a:lnSpc>
              <a:spcBef>
                <a:spcPts val="0"/>
              </a:spcBef>
              <a:buNone/>
              <a:defRPr lang="de-DE" sz="800" baseline="0"/>
            </a:lvl1pPr>
            <a:lvl2pPr marL="0" indent="0" latinLnBrk="0">
              <a:defRPr lang="de-DE" sz="800"/>
            </a:lvl2pPr>
            <a:lvl3pPr marL="0" indent="0" latinLnBrk="0">
              <a:defRPr lang="de-DE" sz="800"/>
            </a:lvl3pPr>
            <a:lvl4pPr marL="0" indent="0" latinLnBrk="0">
              <a:defRPr lang="de-DE" sz="800"/>
            </a:lvl4pPr>
            <a:lvl5pPr marL="0" indent="0" latinLnBrk="0">
              <a:defRPr lang="de-DE" sz="800"/>
            </a:lvl5pPr>
          </a:lstStyle>
          <a:p>
            <a:pPr lvl="0"/>
            <a:r>
              <a:rPr lang="de-DE" dirty="0"/>
              <a:t>[Adresse]</a:t>
            </a:r>
            <a:br>
              <a:rPr lang="de-DE" dirty="0"/>
            </a:br>
            <a:r>
              <a:rPr lang="de-DE" dirty="0"/>
              <a:t>[Postleitzahl Ort]</a:t>
            </a:r>
          </a:p>
        </p:txBody>
      </p:sp>
      <p:sp>
        <p:nvSpPr>
          <p:cNvPr id="12" name="Bildplatzhalt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latinLnBrk="0">
              <a:buNone/>
              <a:defRPr lang="de-DE" sz="1400"/>
            </a:lvl1pPr>
          </a:lstStyle>
          <a:p>
            <a:endParaRPr lang="de-DE" dirty="0"/>
          </a:p>
        </p:txBody>
      </p:sp>
      <p:sp>
        <p:nvSpPr>
          <p:cNvPr id="10" name="Titel 9"/>
          <p:cNvSpPr>
            <a:spLocks noGrp="1"/>
          </p:cNvSpPr>
          <p:nvPr>
            <p:ph type="title" hasCustomPrompt="1"/>
          </p:nvPr>
        </p:nvSpPr>
        <p:spPr>
          <a:xfrm>
            <a:off x="7322344" y="4498848"/>
            <a:ext cx="2088832" cy="822960"/>
          </a:xfrm>
        </p:spPr>
        <p:txBody>
          <a:bodyPr>
            <a:normAutofit/>
          </a:bodyPr>
          <a:lstStyle>
            <a:lvl1pPr latinLnBrk="0">
              <a:lnSpc>
                <a:spcPct val="85000"/>
              </a:lnSpc>
              <a:defRPr lang="de-DE" sz="2700" b="1" cap="all" baseline="0">
                <a:solidFill>
                  <a:schemeClr val="bg1"/>
                </a:solidFill>
              </a:defRPr>
            </a:lvl1pPr>
          </a:lstStyle>
          <a:p>
            <a:r>
              <a:rPr lang="de-DE" dirty="0"/>
              <a:t>Firmenname</a:t>
            </a:r>
          </a:p>
        </p:txBody>
      </p:sp>
      <p:sp>
        <p:nvSpPr>
          <p:cNvPr id="40" name="Textplatzhalter 25"/>
          <p:cNvSpPr>
            <a:spLocks noGrp="1"/>
          </p:cNvSpPr>
          <p:nvPr>
            <p:ph type="body" sz="quarter" idx="23" hasCustomPrompt="1"/>
          </p:nvPr>
        </p:nvSpPr>
        <p:spPr>
          <a:xfrm>
            <a:off x="7322344" y="6624978"/>
            <a:ext cx="2088833" cy="439651"/>
          </a:xfrm>
        </p:spPr>
        <p:txBody>
          <a:bodyPr>
            <a:noAutofit/>
          </a:bodyPr>
          <a:lstStyle>
            <a:lvl1pPr marL="0" indent="0" latinLnBrk="0">
              <a:lnSpc>
                <a:spcPct val="100000"/>
              </a:lnSpc>
              <a:spcBef>
                <a:spcPts val="0"/>
              </a:spcBef>
              <a:buNone/>
              <a:defRPr lang="de-DE" sz="1300" b="0" i="1" baseline="0">
                <a:solidFill>
                  <a:schemeClr val="bg1"/>
                </a:solidFill>
                <a:latin typeface="+mn-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[Untertitel der Broschüre oder Motto des Unternehmens]</a:t>
            </a:r>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nen">
    <p:spTree>
      <p:nvGrpSpPr>
        <p:cNvPr id="1" name=""/>
        <p:cNvGrpSpPr/>
        <p:nvPr/>
      </p:nvGrpSpPr>
      <p:grpSpPr>
        <a:xfrm>
          <a:off x="0" y="0"/>
          <a:ext cx="0" cy="0"/>
          <a:chOff x="0" y="0"/>
          <a:chExt cx="0" cy="0"/>
        </a:xfrm>
      </p:grpSpPr>
      <p:cxnSp>
        <p:nvCxnSpPr>
          <p:cNvPr id="19" name="Gerader Verbinder 18"/>
          <p:cNvCxnSpPr/>
          <p:nvPr/>
        </p:nvCxnSpPr>
        <p:spPr>
          <a:xfrm>
            <a:off x="3813048" y="1930512"/>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3813048" y="3537155"/>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platzhalter 25"/>
          <p:cNvSpPr>
            <a:spLocks noGrp="1"/>
          </p:cNvSpPr>
          <p:nvPr>
            <p:ph type="body" sz="quarter" idx="14" hasCustomPrompt="1"/>
          </p:nvPr>
        </p:nvSpPr>
        <p:spPr>
          <a:xfrm>
            <a:off x="457200" y="5113295"/>
            <a:ext cx="2428875" cy="248151"/>
          </a:xfrm>
        </p:spPr>
        <p:txBody>
          <a:bodyPr anchor="b">
            <a:noAutofit/>
          </a:bodyPr>
          <a:lstStyle>
            <a:lvl1pPr marL="0" indent="0" latinLnBrk="0">
              <a:lnSpc>
                <a:spcPct val="100000"/>
              </a:lnSpc>
              <a:spcBef>
                <a:spcPts val="0"/>
              </a:spcBef>
              <a:buNone/>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Hier einige Ideen ...</a:t>
            </a:r>
          </a:p>
        </p:txBody>
      </p:sp>
      <p:sp>
        <p:nvSpPr>
          <p:cNvPr id="29" name="Textplatzhalter 25"/>
          <p:cNvSpPr>
            <a:spLocks noGrp="1"/>
          </p:cNvSpPr>
          <p:nvPr>
            <p:ph type="body" sz="quarter" idx="16" hasCustomPrompt="1"/>
          </p:nvPr>
        </p:nvSpPr>
        <p:spPr>
          <a:xfrm>
            <a:off x="457200" y="4386248"/>
            <a:ext cx="2428875" cy="609271"/>
          </a:xfrm>
        </p:spPr>
        <p:txBody>
          <a:bodyPr>
            <a:noAutofit/>
          </a:bodyPr>
          <a:lstStyle>
            <a:lvl1pPr marL="0" indent="0" latinLnBrk="0">
              <a:lnSpc>
                <a:spcPct val="90000"/>
              </a:lnSpc>
              <a:spcBef>
                <a:spcPts val="0"/>
              </a:spcBef>
              <a:buNone/>
              <a:defRPr lang="de-DE" sz="2000" b="1" baseline="0">
                <a:solidFill>
                  <a:schemeClr val="accent2">
                    <a:lumMod val="75000"/>
                  </a:schemeClr>
                </a:solidFill>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Was sollte die Broschüre enthalten?</a:t>
            </a:r>
          </a:p>
        </p:txBody>
      </p:sp>
      <p:sp>
        <p:nvSpPr>
          <p:cNvPr id="13" name="Bildplatzhalt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latinLnBrk="0">
              <a:buNone/>
              <a:defRPr lang="de-DE" sz="1400"/>
            </a:lvl1pPr>
          </a:lstStyle>
          <a:p>
            <a:endParaRPr lang="de-DE" dirty="0"/>
          </a:p>
        </p:txBody>
      </p:sp>
      <p:sp>
        <p:nvSpPr>
          <p:cNvPr id="26" name="Textplatzhalter 25"/>
          <p:cNvSpPr>
            <a:spLocks noGrp="1"/>
          </p:cNvSpPr>
          <p:nvPr>
            <p:ph type="body" sz="quarter" idx="13" hasCustomPrompt="1"/>
          </p:nvPr>
        </p:nvSpPr>
        <p:spPr>
          <a:xfrm>
            <a:off x="457199" y="5399546"/>
            <a:ext cx="2428875" cy="1915653"/>
          </a:xfrm>
        </p:spPr>
        <p:txBody>
          <a:bodyPr>
            <a:noAutofit/>
          </a:bodyPr>
          <a:lstStyle>
            <a:lvl1pPr marL="0" indent="0" latinLnBrk="0">
              <a:lnSpc>
                <a:spcPct val="120000"/>
              </a:lnSpc>
              <a:spcBef>
                <a:spcPts val="100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Diese Stelle eignet sich hervorragend für Ihre Firmenphilosophie. Sie können den rechten Bereich der Seite verwenden, um zusammenzufassen, wie Sie sich von der Masse abheben, und in der Mitte eine kurze Erfolgsgeschichte unterbringen.</a:t>
            </a:r>
            <a:br>
              <a:rPr lang="de-DE" dirty="0"/>
            </a:br>
            <a:r>
              <a:rPr lang="de-DE" dirty="0"/>
              <a:t>(Wählen Sie unbedingt Fotos aus, die zeigen, was Ihr Unternehmen am besten kann. Bilder sollten immer möglichst beeindruckend sein.)</a:t>
            </a:r>
          </a:p>
        </p:txBody>
      </p:sp>
      <p:sp>
        <p:nvSpPr>
          <p:cNvPr id="30" name="Textplatzhalter 25"/>
          <p:cNvSpPr>
            <a:spLocks noGrp="1"/>
          </p:cNvSpPr>
          <p:nvPr>
            <p:ph type="body" sz="quarter" idx="17" hasCustomPrompt="1"/>
          </p:nvPr>
        </p:nvSpPr>
        <p:spPr>
          <a:xfrm>
            <a:off x="3813820" y="457200"/>
            <a:ext cx="2428875" cy="546100"/>
          </a:xfrm>
        </p:spPr>
        <p:txBody>
          <a:bodyPr anchor="b">
            <a:noAutofit/>
          </a:bodyPr>
          <a:lstStyle>
            <a:lvl1pPr marL="0" indent="0" latinLnBrk="0">
              <a:lnSpc>
                <a:spcPct val="100000"/>
              </a:lnSpc>
              <a:spcBef>
                <a:spcPts val="0"/>
              </a:spcBef>
              <a:buNone/>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Sie denken, dass ein Dokument, das so gut aussieht wie dieses hier, schwierig zu formatieren ist?</a:t>
            </a:r>
          </a:p>
        </p:txBody>
      </p:sp>
      <p:sp>
        <p:nvSpPr>
          <p:cNvPr id="31" name="Textplatzhalter 25"/>
          <p:cNvSpPr>
            <a:spLocks noGrp="1"/>
          </p:cNvSpPr>
          <p:nvPr>
            <p:ph type="body" sz="quarter" idx="18" hasCustomPrompt="1"/>
          </p:nvPr>
        </p:nvSpPr>
        <p:spPr>
          <a:xfrm>
            <a:off x="3813820" y="1066800"/>
            <a:ext cx="2428875" cy="685800"/>
          </a:xfrm>
        </p:spPr>
        <p:txBody>
          <a:bodyPr>
            <a:noAutofit/>
          </a:bodyPr>
          <a:lstStyle>
            <a:lvl1pPr marL="0" indent="0" latinLnBrk="0">
              <a:lnSpc>
                <a:spcPct val="120000"/>
              </a:lnSpc>
              <a:spcBef>
                <a:spcPts val="100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Aber nein! Die Platzhalter in der Broschüre wurden bereits für Sie formatiert.</a:t>
            </a:r>
          </a:p>
        </p:txBody>
      </p:sp>
      <p:sp>
        <p:nvSpPr>
          <p:cNvPr id="18" name="Textplatzhalter 25"/>
          <p:cNvSpPr>
            <a:spLocks noGrp="1"/>
          </p:cNvSpPr>
          <p:nvPr>
            <p:ph type="body" sz="quarter" idx="23" hasCustomPrompt="1"/>
          </p:nvPr>
        </p:nvSpPr>
        <p:spPr>
          <a:xfrm>
            <a:off x="3813820" y="1994810"/>
            <a:ext cx="2428875" cy="1384504"/>
          </a:xfrm>
        </p:spPr>
        <p:txBody>
          <a:bodyPr anchor="ctr">
            <a:noAutofit/>
          </a:bodyPr>
          <a:lstStyle>
            <a:lvl1pPr marL="0" indent="0" latinLnBrk="0">
              <a:lnSpc>
                <a:spcPct val="130000"/>
              </a:lnSpc>
              <a:spcBef>
                <a:spcPts val="0"/>
              </a:spcBef>
              <a:buNone/>
              <a:defRPr lang="de-DE" sz="1500" i="1" baseline="0">
                <a:solidFill>
                  <a:schemeClr val="accent2">
                    <a:lumMod val="75000"/>
                  </a:schemeClr>
                </a:solidFill>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"Stellen Sie Ihr Licht nicht unter den Scheffel! Zeigen Sie, wie großartig Sie sind. Dies ist ein großartiger Platz für ein begeistertes Bekenntnis."</a:t>
            </a:r>
          </a:p>
        </p:txBody>
      </p:sp>
      <p:sp>
        <p:nvSpPr>
          <p:cNvPr id="32" name="Textplatzhalter 25"/>
          <p:cNvSpPr>
            <a:spLocks noGrp="1"/>
          </p:cNvSpPr>
          <p:nvPr>
            <p:ph type="body" sz="quarter" idx="19" hasCustomPrompt="1"/>
          </p:nvPr>
        </p:nvSpPr>
        <p:spPr>
          <a:xfrm>
            <a:off x="3813820" y="3583214"/>
            <a:ext cx="2428875" cy="459692"/>
          </a:xfrm>
        </p:spPr>
        <p:txBody>
          <a:bodyPr anchor="b">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marL="0" marR="0" lvl="0" indent="0" algn="l" defTabSz="754380" eaLnBrk="1" fontAlgn="auto" latinLnBrk="0" hangingPunct="1">
              <a:lnSpc>
                <a:spcPct val="100000"/>
              </a:lnSpc>
              <a:spcBef>
                <a:spcPts val="0"/>
              </a:spcBef>
              <a:spcAft>
                <a:spcPts val="0"/>
              </a:spcAft>
              <a:buClrTx/>
              <a:buSzTx/>
              <a:buFont typeface="Arial" panose="020B0604020202020204" pitchFamily="34" charset="0"/>
              <a:buNone/>
              <a:tabLst/>
              <a:defRPr lang="de-DE"/>
            </a:pPr>
            <a:r>
              <a:rPr lang="de-DE" dirty="0"/>
              <a:t>So erhalten Sie exakt die gewünschten Ergebnisse</a:t>
            </a:r>
          </a:p>
        </p:txBody>
      </p:sp>
      <p:sp>
        <p:nvSpPr>
          <p:cNvPr id="21" name="Textplatzhalter 25"/>
          <p:cNvSpPr>
            <a:spLocks noGrp="1"/>
          </p:cNvSpPr>
          <p:nvPr>
            <p:ph type="body" sz="quarter" idx="24" hasCustomPrompt="1"/>
          </p:nvPr>
        </p:nvSpPr>
        <p:spPr>
          <a:xfrm>
            <a:off x="3813820" y="4106980"/>
            <a:ext cx="2428875" cy="844959"/>
          </a:xfrm>
        </p:spPr>
        <p:txBody>
          <a:bodyPr>
            <a:noAutofit/>
          </a:bodyPr>
          <a:lstStyle>
            <a:lvl1pPr marL="0" indent="0" latinLnBrk="0">
              <a:lnSpc>
                <a:spcPct val="120000"/>
              </a:lnSpc>
              <a:spcBef>
                <a:spcPts val="100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Geben Sie eigenen Text ein, um Ihr Unternehmen und Ihre Dienstleistungen in Szene zu setzen.</a:t>
            </a:r>
          </a:p>
        </p:txBody>
      </p:sp>
      <p:sp>
        <p:nvSpPr>
          <p:cNvPr id="22" name="Textplatzhalter 25"/>
          <p:cNvSpPr>
            <a:spLocks noGrp="1"/>
          </p:cNvSpPr>
          <p:nvPr>
            <p:ph type="body" sz="quarter" idx="25" hasCustomPrompt="1"/>
          </p:nvPr>
        </p:nvSpPr>
        <p:spPr>
          <a:xfrm>
            <a:off x="3813820" y="4974409"/>
            <a:ext cx="2428875" cy="456547"/>
          </a:xfrm>
        </p:spPr>
        <p:txBody>
          <a:bodyPr anchor="b">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Brauchen Sie mehr Platzhalter?</a:t>
            </a:r>
          </a:p>
        </p:txBody>
      </p:sp>
      <p:sp>
        <p:nvSpPr>
          <p:cNvPr id="24" name="Textplatzhalter 25"/>
          <p:cNvSpPr>
            <a:spLocks noGrp="1"/>
          </p:cNvSpPr>
          <p:nvPr>
            <p:ph type="body" sz="quarter" idx="26" hasCustomPrompt="1"/>
          </p:nvPr>
        </p:nvSpPr>
        <p:spPr>
          <a:xfrm>
            <a:off x="3813820" y="5494568"/>
            <a:ext cx="2428875" cy="771552"/>
          </a:xfrm>
        </p:spPr>
        <p:txBody>
          <a:bodyPr>
            <a:noAutofit/>
          </a:bodyPr>
          <a:lstStyle>
            <a:lvl1pPr marL="0" indent="0" latinLnBrk="0">
              <a:lnSpc>
                <a:spcPct val="120000"/>
              </a:lnSpc>
              <a:spcBef>
                <a:spcPts val="100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Kein Problem! Kopieren Sie einfach einen dieser Platzhalter, und ziehen Sie ihn an die gewünschte Position.</a:t>
            </a:r>
          </a:p>
        </p:txBody>
      </p:sp>
      <p:sp>
        <p:nvSpPr>
          <p:cNvPr id="12" name="Bildplatzhalt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latinLnBrk="0">
              <a:buNone/>
              <a:defRPr lang="de-DE" sz="1400"/>
            </a:lvl1pPr>
          </a:lstStyle>
          <a:p>
            <a:endParaRPr lang="de-DE" dirty="0"/>
          </a:p>
        </p:txBody>
      </p:sp>
      <p:sp>
        <p:nvSpPr>
          <p:cNvPr id="28" name="Textplatzhalter 25"/>
          <p:cNvSpPr>
            <a:spLocks noGrp="1"/>
          </p:cNvSpPr>
          <p:nvPr>
            <p:ph type="body" sz="quarter" idx="15" hasCustomPrompt="1"/>
          </p:nvPr>
        </p:nvSpPr>
        <p:spPr>
          <a:xfrm>
            <a:off x="7165975" y="2221894"/>
            <a:ext cx="2428875" cy="274320"/>
          </a:xfrm>
        </p:spPr>
        <p:txBody>
          <a:bodyPr>
            <a:noAutofit/>
          </a:bodyPr>
          <a:lstStyle>
            <a:lvl1pPr marL="0" indent="0" latinLnBrk="0">
              <a:lnSpc>
                <a:spcPct val="100000"/>
              </a:lnSpc>
              <a:spcBef>
                <a:spcPts val="0"/>
              </a:spcBef>
              <a:buNone/>
              <a:defRPr lang="de-DE" sz="900" b="0" i="1" baseline="0">
                <a:latin typeface="+mn-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[Geben Sie eine Bildunterschrift für das Foto ein.]</a:t>
            </a:r>
          </a:p>
        </p:txBody>
      </p:sp>
      <p:sp>
        <p:nvSpPr>
          <p:cNvPr id="25" name="Textplatzhalter 25"/>
          <p:cNvSpPr>
            <a:spLocks noGrp="1"/>
          </p:cNvSpPr>
          <p:nvPr>
            <p:ph type="body" sz="quarter" idx="27" hasCustomPrompt="1"/>
          </p:nvPr>
        </p:nvSpPr>
        <p:spPr>
          <a:xfrm>
            <a:off x="7172325" y="2530613"/>
            <a:ext cx="2428875" cy="733033"/>
          </a:xfrm>
        </p:spPr>
        <p:txBody>
          <a:bodyPr>
            <a:noAutofit/>
          </a:bodyPr>
          <a:lstStyle>
            <a:lvl1pPr marL="0" indent="0" latinLnBrk="0">
              <a:lnSpc>
                <a:spcPct val="120000"/>
              </a:lnSpc>
              <a:spcBef>
                <a:spcPts val="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Vergessen Sie nicht, Einzelheiten zu Ihrem Angebot aufzuführen, und erläutern Sie, in welcher Hinsicht Sie sich von der Konkurrenz abheben.</a:t>
            </a:r>
          </a:p>
        </p:txBody>
      </p:sp>
      <p:sp>
        <p:nvSpPr>
          <p:cNvPr id="35" name="Textplatzhalter 25"/>
          <p:cNvSpPr>
            <a:spLocks noGrp="1"/>
          </p:cNvSpPr>
          <p:nvPr>
            <p:ph type="body" sz="quarter" idx="28" hasCustomPrompt="1"/>
          </p:nvPr>
        </p:nvSpPr>
        <p:spPr>
          <a:xfrm>
            <a:off x="7172325" y="3298046"/>
            <a:ext cx="2428875" cy="425860"/>
          </a:xfrm>
        </p:spPr>
        <p:txBody>
          <a:bodyPr anchor="b">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lang="de-DE" sz="1200" b="1" baseline="0">
                <a:latin typeface="+mj-lt"/>
              </a:defRPr>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Unsere Produkte und Dienstleistungen</a:t>
            </a:r>
          </a:p>
        </p:txBody>
      </p:sp>
      <p:sp>
        <p:nvSpPr>
          <p:cNvPr id="36" name="Textplatzhalter 25"/>
          <p:cNvSpPr>
            <a:spLocks noGrp="1"/>
          </p:cNvSpPr>
          <p:nvPr>
            <p:ph type="body" sz="quarter" idx="29" hasCustomPrompt="1"/>
          </p:nvPr>
        </p:nvSpPr>
        <p:spPr>
          <a:xfrm>
            <a:off x="7172325" y="3807429"/>
            <a:ext cx="2428875" cy="3507770"/>
          </a:xfrm>
        </p:spPr>
        <p:txBody>
          <a:bodyPr>
            <a:noAutofit/>
          </a:bodyPr>
          <a:lstStyle>
            <a:lvl1pPr marL="0" indent="0" latinLnBrk="0">
              <a:lnSpc>
                <a:spcPct val="120000"/>
              </a:lnSpc>
              <a:spcBef>
                <a:spcPts val="1000"/>
              </a:spcBef>
              <a:buNone/>
              <a:defRPr lang="de-DE" sz="1000" baseline="0"/>
            </a:lvl1pPr>
            <a:lvl2pPr marL="0" indent="0" latinLnBrk="0">
              <a:lnSpc>
                <a:spcPct val="100000"/>
              </a:lnSpc>
              <a:spcBef>
                <a:spcPts val="1000"/>
              </a:spcBef>
              <a:buNone/>
              <a:defRPr lang="de-DE" sz="1000"/>
            </a:lvl2pPr>
            <a:lvl3pPr marL="0" indent="0" latinLnBrk="0">
              <a:lnSpc>
                <a:spcPct val="100000"/>
              </a:lnSpc>
              <a:spcBef>
                <a:spcPts val="1000"/>
              </a:spcBef>
              <a:buNone/>
              <a:defRPr lang="de-DE" sz="1000"/>
            </a:lvl3pPr>
            <a:lvl4pPr marL="0" indent="0" latinLnBrk="0">
              <a:lnSpc>
                <a:spcPct val="100000"/>
              </a:lnSpc>
              <a:spcBef>
                <a:spcPts val="1000"/>
              </a:spcBef>
              <a:buNone/>
              <a:defRPr lang="de-DE" sz="1000"/>
            </a:lvl4pPr>
            <a:lvl5pPr marL="0" indent="0" latinLnBrk="0">
              <a:lnSpc>
                <a:spcPct val="100000"/>
              </a:lnSpc>
              <a:spcBef>
                <a:spcPts val="1000"/>
              </a:spcBef>
              <a:buNone/>
              <a:defRPr lang="de-DE" sz="1000"/>
            </a:lvl5pPr>
          </a:lstStyle>
          <a:p>
            <a:pPr lvl="0"/>
            <a:r>
              <a:rPr lang="de-DE" dirty="0"/>
              <a:t>Sie können eine Aufzählungsliste mit Ihren Produkten, Dienstleistungen oder den wichtigsten Vorteilen einer Zusammenarbeit mit Ihrer Firma einfügen. Oder Sie können die detaillierteren Punkte einfach in wenigen kurzen Absätzen zusammenfassen.</a:t>
            </a:r>
            <a:br>
              <a:rPr lang="de-DE" dirty="0"/>
            </a:br>
            <a:r>
              <a:rPr lang="de-DE" dirty="0"/>
              <a:t>Schon klar, Sie könnten stundenlang von den Vorzügen Ihres Unternehmens schwärmen. (Hey, das ist nicht negativ gemeint – Sie sind großartig!) Vergessen Sie jedoch nicht, dass dies Marketing ist. Wenn Sie die Aufmerksamkeit Ihrer Leser wecken möchten, halten Sie den Inhalt kurz, aussagekräftig und lesbar.</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de-DE" dirty="0"/>
              <a:t>Titelmasterformat durch Klicken bearbeiten</a:t>
            </a:r>
          </a:p>
        </p:txBody>
      </p:sp>
      <p:sp>
        <p:nvSpPr>
          <p:cNvPr id="3" name="Textplatzhalt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latinLnBrk="0">
              <a:defRPr lang="de-DE" sz="990">
                <a:solidFill>
                  <a:schemeClr val="tx1">
                    <a:tint val="75000"/>
                  </a:schemeClr>
                </a:solidFill>
              </a:defRPr>
            </a:lvl1pPr>
          </a:lstStyle>
          <a:p>
            <a:fld id="{5F272CD0-8AE2-403D-BC5A-E9768D13DA7F}" type="datetimeFigureOut">
              <a:rPr lang="de-DE"/>
              <a:t>22.03.2024</a:t>
            </a:fld>
            <a:endParaRPr lang="de-DE" dirty="0"/>
          </a:p>
        </p:txBody>
      </p:sp>
      <p:sp>
        <p:nvSpPr>
          <p:cNvPr id="5" name="Fußzeilenplatzhalt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latinLnBrk="0">
              <a:defRPr lang="de-DE" sz="99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latinLnBrk="0">
              <a:defRPr lang="de-DE" sz="990">
                <a:solidFill>
                  <a:schemeClr val="tx1">
                    <a:tint val="75000"/>
                  </a:schemeClr>
                </a:solidFill>
              </a:defRPr>
            </a:lvl1pPr>
          </a:lstStyle>
          <a:p>
            <a:fld id="{A2D45621-FB72-491B-A41E-B21F020BD976}" type="slidenum">
              <a:rPr lang="de-DE" smtClean="0"/>
              <a:t>‹Nr.›</a:t>
            </a:fld>
            <a:endParaRPr lang="de-DE"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lang="de-DE"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lang="de-DE"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lang="de-DE"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lang="de-DE"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9pPr>
    </p:bodyStyle>
    <p:otherStyle>
      <a:defPPr>
        <a:defRPr lang="de-DE"/>
      </a:defPPr>
      <a:lvl1pPr marL="0" algn="l" defTabSz="754380" rtl="0" eaLnBrk="1" latinLnBrk="0" hangingPunct="1">
        <a:defRPr lang="de-DE" sz="1485" kern="1200">
          <a:solidFill>
            <a:schemeClr val="tx1"/>
          </a:solidFill>
          <a:latin typeface="+mn-lt"/>
          <a:ea typeface="+mn-ea"/>
          <a:cs typeface="+mn-cs"/>
        </a:defRPr>
      </a:lvl1pPr>
      <a:lvl2pPr marL="377190" algn="l" defTabSz="754380" rtl="0" eaLnBrk="1" latinLnBrk="0" hangingPunct="1">
        <a:defRPr lang="de-DE" sz="1485" kern="1200">
          <a:solidFill>
            <a:schemeClr val="tx1"/>
          </a:solidFill>
          <a:latin typeface="+mn-lt"/>
          <a:ea typeface="+mn-ea"/>
          <a:cs typeface="+mn-cs"/>
        </a:defRPr>
      </a:lvl2pPr>
      <a:lvl3pPr marL="754380" algn="l" defTabSz="754380" rtl="0" eaLnBrk="1" latinLnBrk="0" hangingPunct="1">
        <a:defRPr lang="de-DE" sz="1485" kern="1200">
          <a:solidFill>
            <a:schemeClr val="tx1"/>
          </a:solidFill>
          <a:latin typeface="+mn-lt"/>
          <a:ea typeface="+mn-ea"/>
          <a:cs typeface="+mn-cs"/>
        </a:defRPr>
      </a:lvl3pPr>
      <a:lvl4pPr marL="1131570" algn="l" defTabSz="754380" rtl="0" eaLnBrk="1" latinLnBrk="0" hangingPunct="1">
        <a:defRPr lang="de-DE" sz="1485" kern="1200">
          <a:solidFill>
            <a:schemeClr val="tx1"/>
          </a:solidFill>
          <a:latin typeface="+mn-lt"/>
          <a:ea typeface="+mn-ea"/>
          <a:cs typeface="+mn-cs"/>
        </a:defRPr>
      </a:lvl4pPr>
      <a:lvl5pPr marL="1508760" algn="l" defTabSz="754380" rtl="0" eaLnBrk="1" latinLnBrk="0" hangingPunct="1">
        <a:defRPr lang="de-DE" sz="1485" kern="1200">
          <a:solidFill>
            <a:schemeClr val="tx1"/>
          </a:solidFill>
          <a:latin typeface="+mn-lt"/>
          <a:ea typeface="+mn-ea"/>
          <a:cs typeface="+mn-cs"/>
        </a:defRPr>
      </a:lvl5pPr>
      <a:lvl6pPr marL="1885950" algn="l" defTabSz="754380" rtl="0" eaLnBrk="1" latinLnBrk="0" hangingPunct="1">
        <a:defRPr lang="de-DE" sz="1485" kern="1200">
          <a:solidFill>
            <a:schemeClr val="tx1"/>
          </a:solidFill>
          <a:latin typeface="+mn-lt"/>
          <a:ea typeface="+mn-ea"/>
          <a:cs typeface="+mn-cs"/>
        </a:defRPr>
      </a:lvl6pPr>
      <a:lvl7pPr marL="2263140" algn="l" defTabSz="754380" rtl="0" eaLnBrk="1" latinLnBrk="0" hangingPunct="1">
        <a:defRPr lang="de-DE" sz="1485" kern="1200">
          <a:solidFill>
            <a:schemeClr val="tx1"/>
          </a:solidFill>
          <a:latin typeface="+mn-lt"/>
          <a:ea typeface="+mn-ea"/>
          <a:cs typeface="+mn-cs"/>
        </a:defRPr>
      </a:lvl7pPr>
      <a:lvl8pPr marL="2640330" algn="l" defTabSz="754380" rtl="0" eaLnBrk="1" latinLnBrk="0" hangingPunct="1">
        <a:defRPr lang="de-DE" sz="1485" kern="1200">
          <a:solidFill>
            <a:schemeClr val="tx1"/>
          </a:solidFill>
          <a:latin typeface="+mn-lt"/>
          <a:ea typeface="+mn-ea"/>
          <a:cs typeface="+mn-cs"/>
        </a:defRPr>
      </a:lvl8pPr>
      <a:lvl9pPr marL="3017520" algn="l" defTabSz="754380" rtl="0" eaLnBrk="1" latinLnBrk="0" hangingPunct="1">
        <a:defRPr lang="de-DE"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5.xml"/><Relationship Id="rId18" Type="http://schemas.openxmlformats.org/officeDocument/2006/relationships/customXml" Target="../ink/ink9.xml"/><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customXml" Target="../ink/ink4.xml"/><Relationship Id="rId17"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customXml" Target="../ink/ink8.xml"/><Relationship Id="rId20"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customXml" Target="../ink/ink3.xml"/><Relationship Id="rId5" Type="http://schemas.openxmlformats.org/officeDocument/2006/relationships/image" Target="../media/image3.jpeg"/><Relationship Id="rId15" Type="http://schemas.openxmlformats.org/officeDocument/2006/relationships/customXml" Target="../ink/ink7.xml"/><Relationship Id="rId10" Type="http://schemas.openxmlformats.org/officeDocument/2006/relationships/image" Target="../media/image5.png"/><Relationship Id="rId19" Type="http://schemas.openxmlformats.org/officeDocument/2006/relationships/customXml" Target="../ink/ink10.xml"/><Relationship Id="rId4" Type="http://schemas.openxmlformats.org/officeDocument/2006/relationships/image" Target="../media/image2.jpeg"/><Relationship Id="rId9" Type="http://schemas.openxmlformats.org/officeDocument/2006/relationships/customXml" Target="../ink/ink2.xml"/><Relationship Id="rId14" Type="http://schemas.openxmlformats.org/officeDocument/2006/relationships/customXml" Target="../ink/ink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EB62497-BC36-4861-AEF8-62F38C054A43}"/>
              </a:ext>
            </a:extLst>
          </p:cNvPr>
          <p:cNvSpPr/>
          <p:nvPr/>
        </p:nvSpPr>
        <p:spPr>
          <a:xfrm>
            <a:off x="7153178" y="4240316"/>
            <a:ext cx="2584548" cy="3227284"/>
          </a:xfrm>
          <a:prstGeom prst="rect">
            <a:avLst/>
          </a:prstGeom>
          <a:gradFill flip="none" rotWithShape="1">
            <a:gsLst>
              <a:gs pos="24000">
                <a:schemeClr val="accent1">
                  <a:lumMod val="1000"/>
                  <a:lumOff val="99000"/>
                </a:schemeClr>
              </a:gs>
              <a:gs pos="91000">
                <a:schemeClr val="accent1">
                  <a:lumMod val="100000"/>
                </a:schemeClr>
              </a:gs>
            </a:gsLst>
            <a:lin ang="2700000" scaled="1"/>
            <a:tileRect/>
          </a:gradFill>
          <a:ln>
            <a:noFill/>
          </a:ln>
          <a:effectLst>
            <a:glow rad="63500">
              <a:schemeClr val="bg1">
                <a:alpha val="40000"/>
              </a:schemeClr>
            </a:glow>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137160" tIns="45720" rIns="91440" bIns="45720" rtlCol="0" anchor="ctr"/>
          <a:lstStyle/>
          <a:p>
            <a:pPr algn="ctr"/>
            <a:endParaRPr lang="de-DE" b="1" dirty="0">
              <a:highlight>
                <a:srgbClr val="FF0000"/>
              </a:highlight>
              <a:latin typeface="Arial"/>
              <a:cs typeface="Arial"/>
            </a:endParaRPr>
          </a:p>
        </p:txBody>
      </p:sp>
      <p:pic>
        <p:nvPicPr>
          <p:cNvPr id="11" name="Grafik 11">
            <a:extLst>
              <a:ext uri="{FF2B5EF4-FFF2-40B4-BE49-F238E27FC236}">
                <a16:creationId xmlns:a16="http://schemas.microsoft.com/office/drawing/2014/main" id="{1E2F8F8B-1646-4E78-916A-BA55D3799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175" y="4429213"/>
            <a:ext cx="624625" cy="624625"/>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6144" y="5400478"/>
            <a:ext cx="457260" cy="457260"/>
          </a:xfrm>
          <a:prstGeom prst="rect">
            <a:avLst/>
          </a:prstGeom>
        </p:spPr>
      </p:pic>
      <p:sp>
        <p:nvSpPr>
          <p:cNvPr id="24" name="Textplatzhalter 23"/>
          <p:cNvSpPr>
            <a:spLocks noGrp="1"/>
          </p:cNvSpPr>
          <p:nvPr>
            <p:ph type="body" sz="quarter" idx="15"/>
          </p:nvPr>
        </p:nvSpPr>
        <p:spPr>
          <a:xfrm>
            <a:off x="260350" y="2498725"/>
            <a:ext cx="2940050" cy="803717"/>
          </a:xfrm>
        </p:spPr>
        <p:txBody>
          <a:bodyPr vert="horz" lIns="0" tIns="0" rIns="0" bIns="0" rtlCol="0" anchor="t">
            <a:noAutofit/>
          </a:bodyPr>
          <a:lstStyle/>
          <a:p>
            <a:pPr>
              <a:lnSpc>
                <a:spcPct val="150000"/>
              </a:lnSpc>
            </a:pPr>
            <a:r>
              <a:rPr lang="DE-DE" sz="1000" i="0" dirty="0">
                <a:latin typeface="Arial"/>
                <a:cs typeface="Arial"/>
              </a:rPr>
              <a:t>Mein Name ist    </a:t>
            </a:r>
            <a:r>
              <a:rPr lang="DE-DE" sz="1000" b="1" i="0" dirty="0">
                <a:latin typeface="Arial"/>
                <a:cs typeface="Arial"/>
              </a:rPr>
              <a:t>Walter </a:t>
            </a:r>
            <a:r>
              <a:rPr lang="DE-DE" sz="1000" b="1" i="0" dirty="0" smtClean="0">
                <a:latin typeface="Arial"/>
                <a:cs typeface="Arial"/>
              </a:rPr>
              <a:t>Pavliczek</a:t>
            </a:r>
          </a:p>
          <a:p>
            <a:pPr>
              <a:lnSpc>
                <a:spcPct val="150000"/>
              </a:lnSpc>
            </a:pPr>
            <a:r>
              <a:rPr lang="DE-DE" sz="1000" b="1" i="0" dirty="0" smtClean="0">
                <a:latin typeface="Arial"/>
                <a:cs typeface="Arial"/>
              </a:rPr>
              <a:t>Als Sozialen </a:t>
            </a:r>
            <a:r>
              <a:rPr lang="DE-DE" sz="1000" b="1" i="0" dirty="0">
                <a:latin typeface="Arial"/>
                <a:cs typeface="Arial"/>
              </a:rPr>
              <a:t>Alltagsbegleiter kann ich </a:t>
            </a:r>
            <a:r>
              <a:rPr lang="DE-DE" sz="1000" b="1" i="0" dirty="0" smtClean="0">
                <a:latin typeface="Arial"/>
                <a:cs typeface="Arial"/>
              </a:rPr>
              <a:t>sagen,</a:t>
            </a:r>
            <a:r>
              <a:rPr lang="DE-DE" sz="1000" i="0" dirty="0">
                <a:latin typeface="Arial"/>
                <a:cs typeface="Arial"/>
              </a:rPr>
              <a:t> </a:t>
            </a:r>
            <a:endParaRPr lang="de-DE" sz="1000" i="0" dirty="0">
              <a:latin typeface="Arial"/>
              <a:cs typeface="Arial"/>
            </a:endParaRPr>
          </a:p>
        </p:txBody>
      </p:sp>
      <p:sp>
        <p:nvSpPr>
          <p:cNvPr id="25" name="Textplatzhalter 24"/>
          <p:cNvSpPr>
            <a:spLocks noGrp="1"/>
          </p:cNvSpPr>
          <p:nvPr>
            <p:ph type="body" sz="quarter" idx="16"/>
          </p:nvPr>
        </p:nvSpPr>
        <p:spPr>
          <a:xfrm>
            <a:off x="3505200" y="277154"/>
            <a:ext cx="3048000" cy="1342096"/>
          </a:xfrm>
        </p:spPr>
        <p:txBody>
          <a:bodyPr vert="horz" lIns="0" tIns="0" rIns="0" bIns="0" rtlCol="0" anchor="t">
            <a:noAutofit/>
          </a:bodyPr>
          <a:lstStyle/>
          <a:p>
            <a:r>
              <a:rPr lang="DE-DE" sz="1400" i="1" dirty="0" smtClean="0">
                <a:solidFill>
                  <a:srgbClr val="FF0000"/>
                </a:solidFill>
                <a:latin typeface="Arial Black"/>
              </a:rPr>
              <a:t>    Gherghina-Pflegedienst</a:t>
            </a:r>
            <a:endParaRPr lang="DE-DE" sz="1200" dirty="0">
              <a:solidFill>
                <a:srgbClr val="FF0000"/>
              </a:solidFill>
              <a:latin typeface="Calibri"/>
            </a:endParaRPr>
          </a:p>
          <a:p>
            <a:pPr algn="ctr"/>
            <a:endParaRPr lang="DE-DE" sz="1200" dirty="0">
              <a:cs typeface="Calibri"/>
            </a:endParaRPr>
          </a:p>
          <a:p>
            <a:r>
              <a:rPr lang="DE-DE" sz="1000" b="0" dirty="0">
                <a:solidFill>
                  <a:schemeClr val="tx1"/>
                </a:solidFill>
                <a:latin typeface="Arial"/>
                <a:cs typeface="Calibri"/>
              </a:rPr>
              <a:t>     </a:t>
            </a:r>
          </a:p>
          <a:p>
            <a:r>
              <a:rPr lang="DE-DE" sz="1000" b="0" dirty="0">
                <a:solidFill>
                  <a:schemeClr val="tx1"/>
                </a:solidFill>
                <a:latin typeface="Arial"/>
                <a:cs typeface="Calibri"/>
              </a:rPr>
              <a:t>     </a:t>
            </a:r>
            <a:r>
              <a:rPr lang="DE-DE" sz="1000" b="0" dirty="0" smtClean="0">
                <a:solidFill>
                  <a:schemeClr val="tx1"/>
                </a:solidFill>
                <a:latin typeface="Arial"/>
                <a:cs typeface="Calibri"/>
              </a:rPr>
              <a:t>bietet</a:t>
            </a:r>
            <a:endParaRPr lang="DE-DE" dirty="0">
              <a:solidFill>
                <a:schemeClr val="tx1"/>
              </a:solidFill>
            </a:endParaRPr>
          </a:p>
          <a:p>
            <a:endParaRPr lang="DE-DE" sz="1000" b="0" dirty="0">
              <a:solidFill>
                <a:schemeClr val="tx1"/>
              </a:solidFill>
              <a:latin typeface="Arial"/>
              <a:cs typeface="Calibri"/>
            </a:endParaRPr>
          </a:p>
          <a:p>
            <a:r>
              <a:rPr lang="DE-DE" sz="1000" b="0" dirty="0">
                <a:solidFill>
                  <a:schemeClr val="tx1"/>
                </a:solidFill>
                <a:latin typeface="Arial"/>
                <a:cs typeface="Calibri"/>
              </a:rPr>
              <a:t>     Hilfestellung für Gesundheitsförderung und </a:t>
            </a:r>
          </a:p>
          <a:p>
            <a:r>
              <a:rPr lang="DE-DE" sz="1000" b="0" dirty="0">
                <a:solidFill>
                  <a:schemeClr val="tx1"/>
                </a:solidFill>
                <a:latin typeface="Arial"/>
                <a:cs typeface="Calibri"/>
              </a:rPr>
              <a:t>     Gesundheitserhaltung in </a:t>
            </a:r>
            <a:r>
              <a:rPr lang="DE-DE" sz="1000" b="0" dirty="0" smtClean="0">
                <a:solidFill>
                  <a:schemeClr val="tx1"/>
                </a:solidFill>
                <a:latin typeface="Arial"/>
                <a:cs typeface="Calibri"/>
              </a:rPr>
              <a:t>form </a:t>
            </a:r>
            <a:r>
              <a:rPr lang="DE-DE" sz="1000" b="0" dirty="0">
                <a:solidFill>
                  <a:schemeClr val="tx1"/>
                </a:solidFill>
                <a:latin typeface="Arial"/>
                <a:cs typeface="Calibri"/>
              </a:rPr>
              <a:t>von</a:t>
            </a:r>
            <a:endParaRPr lang="DE-DE" dirty="0">
              <a:solidFill>
                <a:schemeClr val="tx1"/>
              </a:solidFill>
            </a:endParaRPr>
          </a:p>
          <a:p>
            <a:pPr algn="ctr"/>
            <a:endParaRPr lang="DE-DE" sz="1200" dirty="0">
              <a:cs typeface="Calibri"/>
            </a:endParaRPr>
          </a:p>
          <a:p>
            <a:pPr algn="ctr"/>
            <a:endParaRPr lang="DE-DE" sz="1200" dirty="0">
              <a:cs typeface="Calibri"/>
            </a:endParaRPr>
          </a:p>
          <a:p>
            <a:endParaRPr lang="DE-DE" sz="1200" dirty="0">
              <a:cs typeface="Calibri"/>
            </a:endParaRPr>
          </a:p>
        </p:txBody>
      </p:sp>
      <p:sp>
        <p:nvSpPr>
          <p:cNvPr id="65" name="Textplatzhalter 64"/>
          <p:cNvSpPr>
            <a:spLocks noGrp="1"/>
          </p:cNvSpPr>
          <p:nvPr>
            <p:ph type="body" sz="quarter" idx="24"/>
          </p:nvPr>
        </p:nvSpPr>
        <p:spPr>
          <a:xfrm>
            <a:off x="3706765" y="1535113"/>
            <a:ext cx="2740024" cy="2450202"/>
          </a:xfrm>
        </p:spPr>
        <p:txBody>
          <a:bodyPr vert="horz" lIns="0" tIns="0" rIns="0" bIns="0" rtlCol="0" anchor="t">
            <a:noAutofit/>
          </a:bodyPr>
          <a:lstStyle/>
          <a:p>
            <a:endParaRPr lang="de-DE" b="1" dirty="0">
              <a:solidFill>
                <a:srgbClr val="000000"/>
              </a:solidFill>
              <a:ea typeface="Cambria" panose="02040503050406030204"/>
            </a:endParaRPr>
          </a:p>
          <a:p>
            <a:pPr marL="171450" indent="-171450">
              <a:buFont typeface="Wingdings" panose="020B0604020202020204" pitchFamily="34" charset="0"/>
              <a:buChar char="Ø"/>
            </a:pPr>
            <a:r>
              <a:rPr lang="DE-DE" sz="1200" b="1" dirty="0" smtClean="0">
                <a:solidFill>
                  <a:srgbClr val="000000"/>
                </a:solidFill>
                <a:latin typeface="Arial"/>
                <a:cs typeface="Arial"/>
              </a:rPr>
              <a:t>Mobile Pflege/-Betreuungsdienst</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a:solidFill>
                  <a:srgbClr val="000000"/>
                </a:solidFill>
                <a:latin typeface="Arial"/>
                <a:cs typeface="Arial"/>
              </a:rPr>
              <a:t>Mobile </a:t>
            </a:r>
            <a:r>
              <a:rPr lang="DE-DE" sz="1200" b="1" dirty="0">
                <a:ea typeface="+mn-lt"/>
                <a:cs typeface="+mn-lt"/>
              </a:rPr>
              <a:t>stundenweise </a:t>
            </a:r>
            <a:r>
              <a:rPr lang="DE-DE" sz="1200" b="1" dirty="0">
                <a:solidFill>
                  <a:srgbClr val="000000"/>
                </a:solidFill>
                <a:latin typeface="Arial"/>
                <a:cs typeface="Arial"/>
              </a:rPr>
              <a:t>Betreuung </a:t>
            </a:r>
          </a:p>
          <a:p>
            <a:pPr marL="171450" indent="-171450">
              <a:buFont typeface="Wingdings" panose="020B0604020202020204" pitchFamily="34" charset="0"/>
              <a:buChar char="Ø"/>
            </a:pPr>
            <a:r>
              <a:rPr lang="DE-DE" sz="1200" b="1" dirty="0" smtClean="0">
                <a:solidFill>
                  <a:srgbClr val="000000"/>
                </a:solidFill>
                <a:latin typeface="Arial"/>
                <a:cs typeface="Arial"/>
              </a:rPr>
              <a:t>24 </a:t>
            </a:r>
            <a:r>
              <a:rPr lang="DE-DE" sz="1200" b="1" dirty="0">
                <a:solidFill>
                  <a:srgbClr val="000000"/>
                </a:solidFill>
                <a:latin typeface="Arial"/>
                <a:cs typeface="Arial"/>
              </a:rPr>
              <a:t>Stunden Betreuung</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smtClean="0">
                <a:solidFill>
                  <a:srgbClr val="000000"/>
                </a:solidFill>
                <a:latin typeface="Arial"/>
                <a:cs typeface="Arial"/>
              </a:rPr>
              <a:t>Betreuung</a:t>
            </a:r>
            <a:r>
              <a:rPr lang="DE-DE" sz="1200" b="1" dirty="0">
                <a:solidFill>
                  <a:srgbClr val="000000"/>
                </a:solidFill>
                <a:latin typeface="Arial"/>
                <a:cs typeface="Arial"/>
              </a:rPr>
              <a:t> für Senioren</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a:solidFill>
                  <a:srgbClr val="000000"/>
                </a:solidFill>
                <a:latin typeface="Arial"/>
                <a:cs typeface="Arial"/>
              </a:rPr>
              <a:t>Betreuung bei Krankheit</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a:solidFill>
                  <a:srgbClr val="000000"/>
                </a:solidFill>
                <a:latin typeface="Arial"/>
                <a:cs typeface="Arial"/>
              </a:rPr>
              <a:t>Betreuung bei Behinderung</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smtClean="0">
                <a:solidFill>
                  <a:srgbClr val="000000"/>
                </a:solidFill>
                <a:latin typeface="Arial"/>
                <a:cs typeface="Arial"/>
              </a:rPr>
              <a:t>Kurzzeitbetreuung</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smtClean="0">
                <a:solidFill>
                  <a:srgbClr val="000000"/>
                </a:solidFill>
                <a:latin typeface="Arial"/>
                <a:cs typeface="Arial"/>
              </a:rPr>
              <a:t>Haushaltshilfe</a:t>
            </a:r>
            <a:endParaRPr lang="de-DE" sz="1200" b="1" dirty="0">
              <a:solidFill>
                <a:srgbClr val="000000"/>
              </a:solidFill>
              <a:latin typeface="Arial"/>
              <a:cs typeface="Arial"/>
            </a:endParaRPr>
          </a:p>
          <a:p>
            <a:pPr marL="171450" indent="-171450">
              <a:buFont typeface="Wingdings" panose="020B0604020202020204" pitchFamily="34" charset="0"/>
              <a:buChar char="Ø"/>
            </a:pPr>
            <a:r>
              <a:rPr lang="DE-DE" sz="1200" b="1" dirty="0">
                <a:solidFill>
                  <a:srgbClr val="000000"/>
                </a:solidFill>
                <a:latin typeface="Arial"/>
                <a:cs typeface="Arial"/>
              </a:rPr>
              <a:t>Sozialer Begleitungsdienst </a:t>
            </a:r>
          </a:p>
          <a:p>
            <a:pPr marL="171450" indent="-171450">
              <a:buFont typeface="Wingdings" panose="020B0604020202020204" pitchFamily="34" charset="0"/>
              <a:buChar char="Ø"/>
            </a:pPr>
            <a:r>
              <a:rPr lang="DE-DE" sz="1200" b="1" dirty="0">
                <a:solidFill>
                  <a:srgbClr val="000000"/>
                </a:solidFill>
                <a:latin typeface="Arial"/>
                <a:cs typeface="Arial"/>
              </a:rPr>
              <a:t>Besuchsdienst ect .</a:t>
            </a:r>
            <a:endParaRPr lang="de-DE" sz="1200" b="1" dirty="0">
              <a:solidFill>
                <a:srgbClr val="000000"/>
              </a:solidFill>
              <a:latin typeface="Arial"/>
              <a:cs typeface="Arial"/>
            </a:endParaRPr>
          </a:p>
          <a:p>
            <a:endParaRPr lang="DE-DE" b="1" dirty="0"/>
          </a:p>
          <a:p>
            <a:endParaRPr lang="DE-DE" dirty="0"/>
          </a:p>
        </p:txBody>
      </p:sp>
      <p:sp>
        <p:nvSpPr>
          <p:cNvPr id="28" name="Textplatzhalter 27"/>
          <p:cNvSpPr>
            <a:spLocks noGrp="1"/>
          </p:cNvSpPr>
          <p:nvPr>
            <p:ph type="body" sz="quarter" idx="19"/>
          </p:nvPr>
        </p:nvSpPr>
        <p:spPr>
          <a:xfrm rot="10800000" flipV="1">
            <a:off x="3846366" y="4177560"/>
            <a:ext cx="2742344" cy="336550"/>
          </a:xfrm>
        </p:spPr>
        <p:txBody>
          <a:bodyPr vert="horz" lIns="0" tIns="0" rIns="0" bIns="0" rtlCol="0" anchor="t">
            <a:noAutofit/>
          </a:bodyPr>
          <a:lstStyle/>
          <a:p>
            <a:r>
              <a:rPr lang="DE-DE" sz="1000" dirty="0">
                <a:latin typeface="Arial"/>
                <a:cs typeface="Arial"/>
              </a:rPr>
              <a:t>So erreichen Sie uns</a:t>
            </a:r>
          </a:p>
          <a:p>
            <a:endParaRPr lang="DE-DE" dirty="0"/>
          </a:p>
        </p:txBody>
      </p:sp>
      <p:sp>
        <p:nvSpPr>
          <p:cNvPr id="29" name="Textplatzhalter 28"/>
          <p:cNvSpPr>
            <a:spLocks noGrp="1"/>
          </p:cNvSpPr>
          <p:nvPr>
            <p:ph type="body" sz="quarter" idx="20"/>
          </p:nvPr>
        </p:nvSpPr>
        <p:spPr>
          <a:xfrm>
            <a:off x="3846365" y="4429213"/>
            <a:ext cx="2478235" cy="971265"/>
          </a:xfrm>
        </p:spPr>
        <p:txBody>
          <a:bodyPr vert="horz" lIns="0" tIns="0" rIns="0" bIns="0" rtlCol="0" anchor="t">
            <a:noAutofit/>
          </a:bodyPr>
          <a:lstStyle/>
          <a:p>
            <a:pPr algn="ctr"/>
            <a:r>
              <a:rPr lang="DE-DE" dirty="0">
                <a:latin typeface="Arial"/>
                <a:cs typeface="Arial"/>
              </a:rPr>
              <a:t>Telefon:  </a:t>
            </a:r>
            <a:r>
              <a:rPr lang="DE-DE" b="1" dirty="0">
                <a:latin typeface="Arial"/>
                <a:cs typeface="Arial"/>
              </a:rPr>
              <a:t>0677 621 </a:t>
            </a:r>
            <a:r>
              <a:rPr lang="DE-DE" b="1" dirty="0" smtClean="0">
                <a:latin typeface="Arial"/>
                <a:cs typeface="Arial"/>
              </a:rPr>
              <a:t>21 008</a:t>
            </a:r>
            <a:endParaRPr lang="DE-DE" b="1" dirty="0">
              <a:latin typeface="Arial"/>
              <a:cs typeface="Arial"/>
            </a:endParaRPr>
          </a:p>
          <a:p>
            <a:pPr algn="ctr">
              <a:lnSpc>
                <a:spcPct val="150000"/>
              </a:lnSpc>
            </a:pPr>
            <a:r>
              <a:rPr lang="DE-DE" dirty="0">
                <a:latin typeface="Arial"/>
                <a:cs typeface="Arial"/>
              </a:rPr>
              <a:t>E-Mail:   </a:t>
            </a:r>
            <a:r>
              <a:rPr lang="DE-DE" dirty="0" smtClean="0">
                <a:latin typeface="Arial"/>
                <a:cs typeface="Arial"/>
              </a:rPr>
              <a:t>pflegedienst@gmx.at</a:t>
            </a:r>
            <a:endParaRPr lang="DE-DE" dirty="0">
              <a:latin typeface="Arial"/>
              <a:cs typeface="Arial"/>
            </a:endParaRPr>
          </a:p>
          <a:p>
            <a:pPr algn="ctr"/>
            <a:r>
              <a:rPr lang="de-DE" b="1" dirty="0" smtClean="0">
                <a:solidFill>
                  <a:srgbClr val="002060"/>
                </a:solidFill>
                <a:latin typeface="Arial"/>
                <a:cs typeface="Arial"/>
              </a:rPr>
              <a:t> </a:t>
            </a:r>
            <a:r>
              <a:rPr lang="de-DE" b="1" dirty="0" smtClean="0">
                <a:solidFill>
                  <a:srgbClr val="FF0000"/>
                </a:solidFill>
                <a:latin typeface="Arial"/>
                <a:cs typeface="Arial"/>
              </a:rPr>
              <a:t>www.gherghina-pflegedienst.at</a:t>
            </a:r>
          </a:p>
          <a:p>
            <a:endParaRPr lang="de-DE" dirty="0" smtClean="0">
              <a:solidFill>
                <a:srgbClr val="002060"/>
              </a:solidFill>
              <a:latin typeface="Arial"/>
              <a:cs typeface="Arial"/>
            </a:endParaRPr>
          </a:p>
          <a:p>
            <a:r>
              <a:rPr lang="de-DE" dirty="0" err="1" smtClean="0">
                <a:solidFill>
                  <a:srgbClr val="002060"/>
                </a:solidFill>
                <a:latin typeface="Arial"/>
                <a:cs typeface="Arial"/>
              </a:rPr>
              <a:t>gherghina-pflegedienst.gemeindeinfo.app</a:t>
            </a:r>
            <a:r>
              <a:rPr lang="de-DE" dirty="0">
                <a:solidFill>
                  <a:srgbClr val="002060"/>
                </a:solidFill>
                <a:latin typeface="Arial"/>
                <a:cs typeface="Arial"/>
              </a:rPr>
              <a:t>.</a:t>
            </a:r>
            <a:endParaRPr lang="DE-DE" dirty="0">
              <a:solidFill>
                <a:srgbClr val="002060"/>
              </a:solidFill>
              <a:latin typeface="Arial"/>
              <a:cs typeface="Arial"/>
            </a:endParaRPr>
          </a:p>
        </p:txBody>
      </p:sp>
      <p:sp>
        <p:nvSpPr>
          <p:cNvPr id="31" name="Textplatzhalter 30"/>
          <p:cNvSpPr>
            <a:spLocks noGrp="1"/>
          </p:cNvSpPr>
          <p:nvPr>
            <p:ph type="body" sz="quarter" idx="22"/>
          </p:nvPr>
        </p:nvSpPr>
        <p:spPr>
          <a:xfrm>
            <a:off x="4267200" y="5722939"/>
            <a:ext cx="2057400" cy="1516062"/>
          </a:xfrm>
        </p:spPr>
        <p:txBody>
          <a:bodyPr vert="horz" lIns="0" tIns="0" rIns="0" bIns="0" rtlCol="0" anchor="t">
            <a:noAutofit/>
          </a:bodyPr>
          <a:lstStyle/>
          <a:p>
            <a:r>
              <a:rPr lang="DE-DE" sz="1200" b="1" i="1" dirty="0" smtClean="0">
                <a:solidFill>
                  <a:schemeClr val="accent1">
                    <a:lumMod val="50000"/>
                  </a:schemeClr>
                </a:solidFill>
              </a:rPr>
              <a:t>Pflege&amp;Betreuung</a:t>
            </a:r>
            <a:endParaRPr lang="DE-DE" sz="1400" b="1" i="1" dirty="0">
              <a:solidFill>
                <a:schemeClr val="accent1">
                  <a:lumMod val="50000"/>
                </a:schemeClr>
              </a:solidFill>
              <a:latin typeface="Cambria"/>
            </a:endParaRPr>
          </a:p>
          <a:p>
            <a:r>
              <a:rPr lang="DE-DE" sz="1100" b="1" i="1" dirty="0" err="1" smtClean="0">
                <a:solidFill>
                  <a:srgbClr val="FF0000"/>
                </a:solidFill>
                <a:latin typeface="Arial"/>
                <a:cs typeface="Arial"/>
              </a:rPr>
              <a:t>Gherghina</a:t>
            </a:r>
            <a:r>
              <a:rPr lang="DE-DE" sz="1100" b="1" i="1" dirty="0" smtClean="0">
                <a:solidFill>
                  <a:srgbClr val="FF0000"/>
                </a:solidFill>
                <a:latin typeface="Arial"/>
                <a:cs typeface="Arial"/>
              </a:rPr>
              <a:t>-Pflegedienst </a:t>
            </a:r>
            <a:endParaRPr lang="DE-DE" sz="1050" b="1" i="1" dirty="0">
              <a:solidFill>
                <a:srgbClr val="FF0000"/>
              </a:solidFill>
              <a:latin typeface="Arial"/>
              <a:cs typeface="Arial"/>
            </a:endParaRPr>
          </a:p>
          <a:p>
            <a:r>
              <a:rPr lang="DE-DE" sz="700" i="1" dirty="0" smtClean="0">
                <a:latin typeface="Arial" panose="020B0604020202020204" pitchFamily="34" charset="0"/>
                <a:cs typeface="Arial" panose="020B0604020202020204" pitchFamily="34" charset="0"/>
              </a:rPr>
              <a:t> </a:t>
            </a:r>
            <a:r>
              <a:rPr lang="DE-DE" sz="600" i="1" dirty="0" smtClean="0">
                <a:latin typeface="Arial" panose="020B0604020202020204" pitchFamily="34" charset="0"/>
                <a:cs typeface="Arial" panose="020B0604020202020204" pitchFamily="34" charset="0"/>
              </a:rPr>
              <a:t>Organisation </a:t>
            </a:r>
            <a:r>
              <a:rPr lang="DE-DE" sz="600" i="1" dirty="0">
                <a:latin typeface="Arial" panose="020B0604020202020204" pitchFamily="34" charset="0"/>
                <a:cs typeface="Arial" panose="020B0604020202020204" pitchFamily="34" charset="0"/>
              </a:rPr>
              <a:t>von Personenbetreuung </a:t>
            </a:r>
            <a:endParaRPr lang="DE-DE" sz="600" i="1" dirty="0" smtClean="0">
              <a:latin typeface="Arial" panose="020B0604020202020204" pitchFamily="34" charset="0"/>
              <a:cs typeface="Arial" panose="020B0604020202020204" pitchFamily="34" charset="0"/>
            </a:endParaRPr>
          </a:p>
          <a:p>
            <a:r>
              <a:rPr lang="de-DE" sz="600" i="1" dirty="0" smtClean="0">
                <a:latin typeface="Arial" panose="020B0604020202020204" pitchFamily="34" charset="0"/>
                <a:cs typeface="Arial" panose="020B0604020202020204" pitchFamily="34" charset="0"/>
              </a:rPr>
              <a:t>  Dienstleistung u. Waren Handel</a:t>
            </a:r>
            <a:endParaRPr lang="DE-DE" sz="1000" dirty="0" smtClean="0">
              <a:latin typeface="Arial" panose="020B0604020202020204" pitchFamily="34" charset="0"/>
              <a:cs typeface="Arial" panose="020B0604020202020204" pitchFamily="34" charset="0"/>
            </a:endParaRPr>
          </a:p>
          <a:p>
            <a:pPr lvl="2">
              <a:lnSpc>
                <a:spcPct val="150000"/>
              </a:lnSpc>
              <a:buNone/>
            </a:pPr>
            <a:r>
              <a:rPr lang="DE-DE" sz="900" dirty="0" smtClean="0"/>
              <a:t> </a:t>
            </a:r>
            <a:r>
              <a:rPr lang="DE-DE" sz="900" dirty="0" err="1" smtClean="0"/>
              <a:t>Gherghina</a:t>
            </a:r>
            <a:r>
              <a:rPr lang="DE-DE" sz="900" dirty="0" smtClean="0"/>
              <a:t> &amp; </a:t>
            </a:r>
            <a:r>
              <a:rPr lang="de-DE" sz="900" dirty="0" smtClean="0">
                <a:ea typeface="Cambria"/>
              </a:rPr>
              <a:t>Walter </a:t>
            </a:r>
            <a:r>
              <a:rPr lang="de-DE" sz="900" dirty="0" err="1">
                <a:ea typeface="Cambria"/>
              </a:rPr>
              <a:t>Pavliczek</a:t>
            </a:r>
            <a:endParaRPr lang="DE-DE" sz="900" dirty="0">
              <a:ea typeface="Cambria"/>
            </a:endParaRPr>
          </a:p>
          <a:p>
            <a:pPr lvl="2">
              <a:lnSpc>
                <a:spcPct val="150000"/>
              </a:lnSpc>
              <a:buNone/>
            </a:pPr>
            <a:r>
              <a:rPr lang="de-DE" sz="900" dirty="0" smtClean="0">
                <a:solidFill>
                  <a:schemeClr val="bg1"/>
                </a:solidFill>
                <a:ea typeface="Cambria"/>
              </a:rPr>
              <a:t> </a:t>
            </a:r>
            <a:r>
              <a:rPr lang="DE-DE" sz="900" b="1" dirty="0" smtClean="0"/>
              <a:t>Büro </a:t>
            </a:r>
            <a:r>
              <a:rPr lang="DE-DE" sz="900" b="1" dirty="0"/>
              <a:t>: Hauptstraße 11</a:t>
            </a:r>
            <a:endParaRPr lang="de-DE" sz="900" dirty="0"/>
          </a:p>
          <a:p>
            <a:pPr lvl="2">
              <a:buNone/>
            </a:pPr>
            <a:r>
              <a:rPr lang="DE-DE" sz="900" b="1" dirty="0"/>
              <a:t>            </a:t>
            </a:r>
            <a:r>
              <a:rPr lang="DE-DE" sz="900" b="1" dirty="0" smtClean="0"/>
              <a:t>            2563 </a:t>
            </a:r>
            <a:r>
              <a:rPr lang="DE-DE" sz="900" b="1" dirty="0"/>
              <a:t>Pottenstein</a:t>
            </a:r>
            <a:endParaRPr lang="DE-DE" sz="900" b="1" dirty="0">
              <a:ea typeface="Cambria"/>
            </a:endParaRPr>
          </a:p>
        </p:txBody>
      </p:sp>
      <p:pic>
        <p:nvPicPr>
          <p:cNvPr id="34" name="Bildplatzhalter 33" descr="Foto Walter.jpg"/>
          <p:cNvPicPr>
            <a:picLocks noGrp="1" noChangeAspect="1"/>
          </p:cNvPicPr>
          <p:nvPr>
            <p:ph type="pic" sz="quarter" idx="10"/>
          </p:nvPr>
        </p:nvPicPr>
        <p:blipFill>
          <a:blip r:embed="rId5"/>
          <a:stretch>
            <a:fillRect/>
          </a:stretch>
        </p:blipFill>
        <p:spPr>
          <a:xfrm>
            <a:off x="7153178" y="355600"/>
            <a:ext cx="2584547" cy="3759200"/>
          </a:xfrm>
          <a:solidFill>
            <a:schemeClr val="accent5">
              <a:lumMod val="75000"/>
              <a:alpha val="47000"/>
            </a:schemeClr>
          </a:solidFill>
          <a:effectLst>
            <a:outerShdw blurRad="50800" dist="38100" dir="8100000" algn="tr" rotWithShape="0">
              <a:prstClr val="black">
                <a:alpha val="40000"/>
              </a:prstClr>
            </a:outerShdw>
          </a:effectLst>
        </p:spPr>
      </p:pic>
      <p:sp>
        <p:nvSpPr>
          <p:cNvPr id="6" name="Textfeld 5"/>
          <p:cNvSpPr txBox="1"/>
          <p:nvPr/>
        </p:nvSpPr>
        <p:spPr>
          <a:xfrm flipH="1">
            <a:off x="3604989" y="3657600"/>
            <a:ext cx="52611" cy="369888"/>
          </a:xfrm>
          <a:prstGeom prst="rect">
            <a:avLst/>
          </a:prstGeom>
        </p:spPr>
        <p:txBody>
          <a:bodyPr wrap="square" rtlCol="0" anchor="t">
            <a:spAutoFit/>
          </a:bodyPr>
          <a:lstStyle/>
          <a:p>
            <a:endParaRPr lang="de-DE" dirty="0"/>
          </a:p>
        </p:txBody>
      </p:sp>
      <p:pic>
        <p:nvPicPr>
          <p:cNvPr id="4" name="Grafik 4" descr="Ein Bild, das Person, Mann, Wand, drinnen enthält.&#10;&#10;Beschreibung automatisch generiert.">
            <a:extLst>
              <a:ext uri="{FF2B5EF4-FFF2-40B4-BE49-F238E27FC236}">
                <a16:creationId xmlns:a16="http://schemas.microsoft.com/office/drawing/2014/main" id="{1A608D98-9585-4A2A-B7F5-DFBE0A4CFFC7}"/>
              </a:ext>
            </a:extLst>
          </p:cNvPr>
          <p:cNvPicPr>
            <a:picLocks noChangeAspect="1"/>
          </p:cNvPicPr>
          <p:nvPr/>
        </p:nvPicPr>
        <p:blipFill>
          <a:blip r:embed="rId6"/>
          <a:stretch>
            <a:fillRect/>
          </a:stretch>
        </p:blipFill>
        <p:spPr>
          <a:xfrm>
            <a:off x="304138" y="355600"/>
            <a:ext cx="2696237" cy="1930400"/>
          </a:xfrm>
          <a:prstGeom prst="rect">
            <a:avLst/>
          </a:prstGeom>
          <a:solidFill>
            <a:schemeClr val="accent3">
              <a:lumMod val="75000"/>
              <a:alpha val="54000"/>
            </a:schemeClr>
          </a:solidFill>
          <a:effectLst>
            <a:glow rad="63500">
              <a:schemeClr val="bg1">
                <a:alpha val="40000"/>
              </a:schemeClr>
            </a:glow>
            <a:outerShdw blurRad="50800" dist="50800" dir="5400000" algn="ctr" rotWithShape="0">
              <a:schemeClr val="bg1"/>
            </a:outerShdw>
          </a:effectLst>
        </p:spPr>
      </p:pic>
      <mc:AlternateContent xmlns:mc="http://schemas.openxmlformats.org/markup-compatibility/2006" xmlns:p14="http://schemas.microsoft.com/office/powerpoint/2010/main">
        <mc:Choice Requires="p14">
          <p:contentPart p14:bwMode="auto" r:id="rId7">
            <p14:nvContentPartPr>
              <p14:cNvPr id="46" name="Freihand 45">
                <a:extLst>
                  <a:ext uri="{FF2B5EF4-FFF2-40B4-BE49-F238E27FC236}">
                    <a16:creationId xmlns:a16="http://schemas.microsoft.com/office/drawing/2014/main" id="{286679E3-A9AA-4178-8C44-E038B13065E9}"/>
                  </a:ext>
                </a:extLst>
              </p14:cNvPr>
              <p14:cNvContentPartPr/>
              <p14:nvPr/>
            </p14:nvContentPartPr>
            <p14:xfrm>
              <a:off x="10134599" y="8223909"/>
              <a:ext cx="9525" cy="9525"/>
            </p14:xfrm>
          </p:contentPart>
        </mc:Choice>
        <mc:Fallback xmlns="">
          <p:pic>
            <p:nvPicPr>
              <p:cNvPr id="46" name="Freihand 45">
                <a:extLst>
                  <a:ext uri="{FF2B5EF4-FFF2-40B4-BE49-F238E27FC236}">
                    <a16:creationId xmlns:a16="http://schemas.microsoft.com/office/drawing/2014/main" id="{286679E3-A9AA-4178-8C44-E038B13065E9}"/>
                  </a:ext>
                </a:extLst>
              </p:cNvPr>
              <p:cNvPicPr/>
              <p:nvPr/>
            </p:nvPicPr>
            <p:blipFill>
              <a:blip r:embed="rId8"/>
              <a:stretch>
                <a:fillRect/>
              </a:stretch>
            </p:blipFill>
            <p:spPr>
              <a:xfrm>
                <a:off x="10075068" y="8164378"/>
                <a:ext cx="127397" cy="1273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 name="Freihand 46">
                <a:extLst>
                  <a:ext uri="{FF2B5EF4-FFF2-40B4-BE49-F238E27FC236}">
                    <a16:creationId xmlns:a16="http://schemas.microsoft.com/office/drawing/2014/main" id="{AF07F18E-7B67-4248-B3C2-D05DEC69ECB4}"/>
                  </a:ext>
                </a:extLst>
              </p14:cNvPr>
              <p14:cNvContentPartPr/>
              <p14:nvPr/>
            </p14:nvContentPartPr>
            <p14:xfrm>
              <a:off x="10128249" y="8372474"/>
              <a:ext cx="9525" cy="9525"/>
            </p14:xfrm>
          </p:contentPart>
        </mc:Choice>
        <mc:Fallback xmlns="">
          <p:pic>
            <p:nvPicPr>
              <p:cNvPr id="47" name="Freihand 46">
                <a:extLst>
                  <a:ext uri="{FF2B5EF4-FFF2-40B4-BE49-F238E27FC236}">
                    <a16:creationId xmlns:a16="http://schemas.microsoft.com/office/drawing/2014/main" id="{AF07F18E-7B67-4248-B3C2-D05DEC69ECB4}"/>
                  </a:ext>
                </a:extLst>
              </p:cNvPr>
              <p:cNvPicPr/>
              <p:nvPr/>
            </p:nvPicPr>
            <p:blipFill>
              <a:blip r:embed="rId10"/>
              <a:stretch>
                <a:fillRect/>
              </a:stretch>
            </p:blipFill>
            <p:spPr>
              <a:xfrm>
                <a:off x="9651999" y="789622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 name="Freihand 47">
                <a:extLst>
                  <a:ext uri="{FF2B5EF4-FFF2-40B4-BE49-F238E27FC236}">
                    <a16:creationId xmlns:a16="http://schemas.microsoft.com/office/drawing/2014/main" id="{988A7AB0-F190-4FD1-AB3F-FCF7EFD98ACA}"/>
                  </a:ext>
                </a:extLst>
              </p14:cNvPr>
              <p14:cNvContentPartPr/>
              <p14:nvPr/>
            </p14:nvContentPartPr>
            <p14:xfrm>
              <a:off x="10185399" y="8423274"/>
              <a:ext cx="9525" cy="9525"/>
            </p14:xfrm>
          </p:contentPart>
        </mc:Choice>
        <mc:Fallback xmlns="">
          <p:pic>
            <p:nvPicPr>
              <p:cNvPr id="48" name="Freihand 47">
                <a:extLst>
                  <a:ext uri="{FF2B5EF4-FFF2-40B4-BE49-F238E27FC236}">
                    <a16:creationId xmlns:a16="http://schemas.microsoft.com/office/drawing/2014/main" id="{988A7AB0-F190-4FD1-AB3F-FCF7EFD98ACA}"/>
                  </a:ext>
                </a:extLst>
              </p:cNvPr>
              <p:cNvPicPr/>
              <p:nvPr/>
            </p:nvPicPr>
            <p:blipFill>
              <a:blip r:embed="rId10"/>
              <a:stretch>
                <a:fillRect/>
              </a:stretch>
            </p:blipFill>
            <p:spPr>
              <a:xfrm>
                <a:off x="9709149" y="794702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Freihand 48">
                <a:extLst>
                  <a:ext uri="{FF2B5EF4-FFF2-40B4-BE49-F238E27FC236}">
                    <a16:creationId xmlns:a16="http://schemas.microsoft.com/office/drawing/2014/main" id="{2B329EF4-57F4-40AF-AE80-0F09D066B2D9}"/>
                  </a:ext>
                </a:extLst>
              </p14:cNvPr>
              <p14:cNvContentPartPr/>
              <p14:nvPr/>
            </p14:nvContentPartPr>
            <p14:xfrm>
              <a:off x="10128249" y="8385174"/>
              <a:ext cx="9525" cy="9525"/>
            </p14:xfrm>
          </p:contentPart>
        </mc:Choice>
        <mc:Fallback xmlns="">
          <p:pic>
            <p:nvPicPr>
              <p:cNvPr id="49" name="Freihand 48">
                <a:extLst>
                  <a:ext uri="{FF2B5EF4-FFF2-40B4-BE49-F238E27FC236}">
                    <a16:creationId xmlns:a16="http://schemas.microsoft.com/office/drawing/2014/main" id="{2B329EF4-57F4-40AF-AE80-0F09D066B2D9}"/>
                  </a:ext>
                </a:extLst>
              </p:cNvPr>
              <p:cNvPicPr/>
              <p:nvPr/>
            </p:nvPicPr>
            <p:blipFill>
              <a:blip r:embed="rId10"/>
              <a:stretch>
                <a:fillRect/>
              </a:stretch>
            </p:blipFill>
            <p:spPr>
              <a:xfrm>
                <a:off x="9651999" y="790892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Freihand 49">
                <a:extLst>
                  <a:ext uri="{FF2B5EF4-FFF2-40B4-BE49-F238E27FC236}">
                    <a16:creationId xmlns:a16="http://schemas.microsoft.com/office/drawing/2014/main" id="{621DFC8D-3793-438F-9536-E35852FC3316}"/>
                  </a:ext>
                </a:extLst>
              </p14:cNvPr>
              <p14:cNvContentPartPr/>
              <p14:nvPr/>
            </p14:nvContentPartPr>
            <p14:xfrm>
              <a:off x="10052049" y="8435974"/>
              <a:ext cx="9525" cy="9525"/>
            </p14:xfrm>
          </p:contentPart>
        </mc:Choice>
        <mc:Fallback xmlns="">
          <p:pic>
            <p:nvPicPr>
              <p:cNvPr id="50" name="Freihand 49">
                <a:extLst>
                  <a:ext uri="{FF2B5EF4-FFF2-40B4-BE49-F238E27FC236}">
                    <a16:creationId xmlns:a16="http://schemas.microsoft.com/office/drawing/2014/main" id="{621DFC8D-3793-438F-9536-E35852FC3316}"/>
                  </a:ext>
                </a:extLst>
              </p:cNvPr>
              <p:cNvPicPr/>
              <p:nvPr/>
            </p:nvPicPr>
            <p:blipFill>
              <a:blip r:embed="rId10"/>
              <a:stretch>
                <a:fillRect/>
              </a:stretch>
            </p:blipFill>
            <p:spPr>
              <a:xfrm>
                <a:off x="9575799" y="795972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 name="Freihand 50">
                <a:extLst>
                  <a:ext uri="{FF2B5EF4-FFF2-40B4-BE49-F238E27FC236}">
                    <a16:creationId xmlns:a16="http://schemas.microsoft.com/office/drawing/2014/main" id="{6BE9469D-25D6-41B5-A0C8-B108125D7EA4}"/>
                  </a:ext>
                </a:extLst>
              </p14:cNvPr>
              <p14:cNvContentPartPr/>
              <p14:nvPr/>
            </p14:nvContentPartPr>
            <p14:xfrm>
              <a:off x="10045699" y="8448674"/>
              <a:ext cx="9525" cy="9525"/>
            </p14:xfrm>
          </p:contentPart>
        </mc:Choice>
        <mc:Fallback xmlns="">
          <p:pic>
            <p:nvPicPr>
              <p:cNvPr id="51" name="Freihand 50">
                <a:extLst>
                  <a:ext uri="{FF2B5EF4-FFF2-40B4-BE49-F238E27FC236}">
                    <a16:creationId xmlns:a16="http://schemas.microsoft.com/office/drawing/2014/main" id="{6BE9469D-25D6-41B5-A0C8-B108125D7EA4}"/>
                  </a:ext>
                </a:extLst>
              </p:cNvPr>
              <p:cNvPicPr/>
              <p:nvPr/>
            </p:nvPicPr>
            <p:blipFill>
              <a:blip r:embed="rId10"/>
              <a:stretch>
                <a:fillRect/>
              </a:stretch>
            </p:blipFill>
            <p:spPr>
              <a:xfrm>
                <a:off x="9569449" y="797242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 name="Freihand 51">
                <a:extLst>
                  <a:ext uri="{FF2B5EF4-FFF2-40B4-BE49-F238E27FC236}">
                    <a16:creationId xmlns:a16="http://schemas.microsoft.com/office/drawing/2014/main" id="{FD6F4F87-4802-47A2-897F-C07C468A3C90}"/>
                  </a:ext>
                </a:extLst>
              </p14:cNvPr>
              <p14:cNvContentPartPr/>
              <p14:nvPr/>
            </p14:nvContentPartPr>
            <p14:xfrm>
              <a:off x="10007599" y="8277224"/>
              <a:ext cx="9525" cy="9525"/>
            </p14:xfrm>
          </p:contentPart>
        </mc:Choice>
        <mc:Fallback xmlns="">
          <p:pic>
            <p:nvPicPr>
              <p:cNvPr id="52" name="Freihand 51">
                <a:extLst>
                  <a:ext uri="{FF2B5EF4-FFF2-40B4-BE49-F238E27FC236}">
                    <a16:creationId xmlns:a16="http://schemas.microsoft.com/office/drawing/2014/main" id="{FD6F4F87-4802-47A2-897F-C07C468A3C90}"/>
                  </a:ext>
                </a:extLst>
              </p:cNvPr>
              <p:cNvPicPr/>
              <p:nvPr/>
            </p:nvPicPr>
            <p:blipFill>
              <a:blip r:embed="rId10"/>
              <a:stretch>
                <a:fillRect/>
              </a:stretch>
            </p:blipFill>
            <p:spPr>
              <a:xfrm>
                <a:off x="9531349" y="780097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 name="Freihand 52">
                <a:extLst>
                  <a:ext uri="{FF2B5EF4-FFF2-40B4-BE49-F238E27FC236}">
                    <a16:creationId xmlns:a16="http://schemas.microsoft.com/office/drawing/2014/main" id="{5965C392-9AB1-4C61-9D7E-03EC320C83F3}"/>
                  </a:ext>
                </a:extLst>
              </p14:cNvPr>
              <p14:cNvContentPartPr/>
              <p14:nvPr/>
            </p14:nvContentPartPr>
            <p14:xfrm rot="17760000" flipV="1">
              <a:off x="9880600" y="8489949"/>
              <a:ext cx="384175" cy="428625"/>
            </p14:xfrm>
          </p:contentPart>
        </mc:Choice>
        <mc:Fallback xmlns="">
          <p:pic>
            <p:nvPicPr>
              <p:cNvPr id="53" name="Freihand 52">
                <a:extLst>
                  <a:ext uri="{FF2B5EF4-FFF2-40B4-BE49-F238E27FC236}">
                    <a16:creationId xmlns:a16="http://schemas.microsoft.com/office/drawing/2014/main" id="{5965C392-9AB1-4C61-9D7E-03EC320C83F3}"/>
                  </a:ext>
                </a:extLst>
              </p:cNvPr>
              <p:cNvPicPr/>
              <p:nvPr/>
            </p:nvPicPr>
            <p:blipFill>
              <a:blip r:embed="rId17"/>
              <a:stretch>
                <a:fillRect/>
              </a:stretch>
            </p:blipFill>
            <p:spPr>
              <a:xfrm rot="17760000" flipV="1">
                <a:off x="-9328150" y="-12941301"/>
                <a:ext cx="38417500" cy="428625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Freihand 53">
                <a:extLst>
                  <a:ext uri="{FF2B5EF4-FFF2-40B4-BE49-F238E27FC236}">
                    <a16:creationId xmlns:a16="http://schemas.microsoft.com/office/drawing/2014/main" id="{4E36456F-3E57-49B0-B23E-77CDEEEA0D19}"/>
                  </a:ext>
                </a:extLst>
              </p14:cNvPr>
              <p14:cNvContentPartPr/>
              <p14:nvPr/>
            </p14:nvContentPartPr>
            <p14:xfrm flipV="1">
              <a:off x="10071100" y="8566149"/>
              <a:ext cx="536575" cy="568325"/>
            </p14:xfrm>
          </p:contentPart>
        </mc:Choice>
        <mc:Fallback xmlns="">
          <p:pic>
            <p:nvPicPr>
              <p:cNvPr id="54" name="Freihand 53">
                <a:extLst>
                  <a:ext uri="{FF2B5EF4-FFF2-40B4-BE49-F238E27FC236}">
                    <a16:creationId xmlns:a16="http://schemas.microsoft.com/office/drawing/2014/main" id="{4E36456F-3E57-49B0-B23E-77CDEEEA0D19}"/>
                  </a:ext>
                </a:extLst>
              </p:cNvPr>
              <p:cNvPicPr/>
              <p:nvPr/>
            </p:nvPicPr>
            <p:blipFill>
              <a:blip r:embed="rId17"/>
              <a:stretch>
                <a:fillRect/>
              </a:stretch>
            </p:blipFill>
            <p:spPr>
              <a:xfrm flipV="1">
                <a:off x="-16757650" y="-19850101"/>
                <a:ext cx="53657500" cy="568325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5" name="Freihand 54">
                <a:extLst>
                  <a:ext uri="{FF2B5EF4-FFF2-40B4-BE49-F238E27FC236}">
                    <a16:creationId xmlns:a16="http://schemas.microsoft.com/office/drawing/2014/main" id="{B76C8363-7909-46AA-808C-59F571B2F39D}"/>
                  </a:ext>
                </a:extLst>
              </p14:cNvPr>
              <p14:cNvContentPartPr/>
              <p14:nvPr/>
            </p14:nvContentPartPr>
            <p14:xfrm>
              <a:off x="10013949" y="8264524"/>
              <a:ext cx="9525" cy="9525"/>
            </p14:xfrm>
          </p:contentPart>
        </mc:Choice>
        <mc:Fallback xmlns="">
          <p:pic>
            <p:nvPicPr>
              <p:cNvPr id="55" name="Freihand 54">
                <a:extLst>
                  <a:ext uri="{FF2B5EF4-FFF2-40B4-BE49-F238E27FC236}">
                    <a16:creationId xmlns:a16="http://schemas.microsoft.com/office/drawing/2014/main" id="{B76C8363-7909-46AA-808C-59F571B2F39D}"/>
                  </a:ext>
                </a:extLst>
              </p:cNvPr>
              <p:cNvPicPr/>
              <p:nvPr/>
            </p:nvPicPr>
            <p:blipFill>
              <a:blip r:embed="rId10"/>
              <a:stretch>
                <a:fillRect/>
              </a:stretch>
            </p:blipFill>
            <p:spPr>
              <a:xfrm>
                <a:off x="9537699" y="7788274"/>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Freihand 55">
                <a:extLst>
                  <a:ext uri="{FF2B5EF4-FFF2-40B4-BE49-F238E27FC236}">
                    <a16:creationId xmlns:a16="http://schemas.microsoft.com/office/drawing/2014/main" id="{A775A503-D3A5-4D5B-9A9E-5E8750254826}"/>
                  </a:ext>
                </a:extLst>
              </p14:cNvPr>
              <p14:cNvContentPartPr/>
              <p14:nvPr/>
            </p14:nvContentPartPr>
            <p14:xfrm>
              <a:off x="10013949" y="8302624"/>
              <a:ext cx="9525" cy="9525"/>
            </p14:xfrm>
          </p:contentPart>
        </mc:Choice>
        <mc:Fallback xmlns="">
          <p:pic>
            <p:nvPicPr>
              <p:cNvPr id="56" name="Freihand 55">
                <a:extLst>
                  <a:ext uri="{FF2B5EF4-FFF2-40B4-BE49-F238E27FC236}">
                    <a16:creationId xmlns:a16="http://schemas.microsoft.com/office/drawing/2014/main" id="{A775A503-D3A5-4D5B-9A9E-5E8750254826}"/>
                  </a:ext>
                </a:extLst>
              </p:cNvPr>
              <p:cNvPicPr/>
              <p:nvPr/>
            </p:nvPicPr>
            <p:blipFill>
              <a:blip r:embed="rId10"/>
              <a:stretch>
                <a:fillRect/>
              </a:stretch>
            </p:blipFill>
            <p:spPr>
              <a:xfrm>
                <a:off x="9537699" y="7826374"/>
                <a:ext cx="952500" cy="952500"/>
              </a:xfrm>
              <a:prstGeom prst="rect">
                <a:avLst/>
              </a:prstGeom>
            </p:spPr>
          </p:pic>
        </mc:Fallback>
      </mc:AlternateContent>
      <p:sp>
        <p:nvSpPr>
          <p:cNvPr id="33" name="Textplatzhalter 31">
            <a:extLst>
              <a:ext uri="{FF2B5EF4-FFF2-40B4-BE49-F238E27FC236}">
                <a16:creationId xmlns:a16="http://schemas.microsoft.com/office/drawing/2014/main" id="{488EF735-2B3F-41E5-A081-5181CFF9478C}"/>
              </a:ext>
            </a:extLst>
          </p:cNvPr>
          <p:cNvSpPr>
            <a:spLocks noGrp="1"/>
          </p:cNvSpPr>
          <p:nvPr/>
        </p:nvSpPr>
        <p:spPr>
          <a:xfrm>
            <a:off x="7242175" y="5722938"/>
            <a:ext cx="2765470" cy="738187"/>
          </a:xfrm>
          <a:prstGeom prst="rect">
            <a:avLst/>
          </a:prstGeom>
        </p:spPr>
        <p:txBody>
          <a:bodyPr vert="horz" lIns="91440" tIns="45720" rIns="91440" bIns="45720" rtlCol="0" anchor="t">
            <a:noAutofit/>
          </a:bodyPr>
          <a:lstStyle>
            <a:lvl1pPr marL="0" indent="0" algn="l" defTabSz="754380" rtl="0" eaLnBrk="1" latinLnBrk="0" hangingPunct="1">
              <a:lnSpc>
                <a:spcPct val="100000"/>
              </a:lnSpc>
              <a:spcBef>
                <a:spcPts val="0"/>
              </a:spcBef>
              <a:buFont typeface="Arial" panose="020B0604020202020204" pitchFamily="34" charset="0"/>
              <a:buNone/>
              <a:defRPr lang="de-DE" sz="1300" b="0" i="1" kern="1200" baseline="0">
                <a:solidFill>
                  <a:schemeClr val="bg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lang="de-DE"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lang="de-DE"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lang="de-DE"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lang="de-DE"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lang="de-DE" sz="1485" kern="1200">
                <a:solidFill>
                  <a:schemeClr val="tx1"/>
                </a:solidFill>
                <a:latin typeface="+mn-lt"/>
                <a:ea typeface="+mn-ea"/>
                <a:cs typeface="+mn-cs"/>
              </a:defRPr>
            </a:lvl9pPr>
          </a:lstStyle>
          <a:p>
            <a:r>
              <a:rPr lang="DE-DE" dirty="0">
                <a:solidFill>
                  <a:schemeClr val="accent1">
                    <a:lumMod val="50000"/>
                  </a:schemeClr>
                </a:solidFill>
              </a:rPr>
              <a:t>Das ist die Lösung .....</a:t>
            </a:r>
            <a:endParaRPr lang="de-DE" dirty="0">
              <a:solidFill>
                <a:schemeClr val="accent1">
                  <a:lumMod val="50000"/>
                </a:schemeClr>
              </a:solidFill>
              <a:ea typeface="Cambria"/>
            </a:endParaRPr>
          </a:p>
          <a:p>
            <a:endParaRPr lang="DE-DE" dirty="0">
              <a:solidFill>
                <a:schemeClr val="accent1">
                  <a:lumMod val="50000"/>
                </a:schemeClr>
              </a:solidFill>
            </a:endParaRPr>
          </a:p>
          <a:p>
            <a:r>
              <a:rPr lang="DE-DE" b="1" dirty="0">
                <a:solidFill>
                  <a:schemeClr val="accent1">
                    <a:lumMod val="50000"/>
                  </a:schemeClr>
                </a:solidFill>
              </a:rPr>
              <a:t>24 Stunden Pflege  </a:t>
            </a:r>
            <a:r>
              <a:rPr lang="DE-DE" b="1" dirty="0">
                <a:solidFill>
                  <a:srgbClr val="002060"/>
                </a:solidFill>
              </a:rPr>
              <a:t>              </a:t>
            </a:r>
            <a:endParaRPr lang="de-DE" dirty="0">
              <a:solidFill>
                <a:srgbClr val="002060"/>
              </a:solidFill>
              <a:ea typeface="Cambria"/>
            </a:endParaRPr>
          </a:p>
        </p:txBody>
      </p:sp>
      <p:sp>
        <p:nvSpPr>
          <p:cNvPr id="12" name="Textfeld 11">
            <a:extLst>
              <a:ext uri="{FF2B5EF4-FFF2-40B4-BE49-F238E27FC236}">
                <a16:creationId xmlns:a16="http://schemas.microsoft.com/office/drawing/2014/main" id="{1C2B66FF-5A9F-4664-BB76-3DB9EFC5501C}"/>
              </a:ext>
            </a:extLst>
          </p:cNvPr>
          <p:cNvSpPr txBox="1"/>
          <p:nvPr/>
        </p:nvSpPr>
        <p:spPr>
          <a:xfrm>
            <a:off x="7553161" y="5170430"/>
            <a:ext cx="23939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b="1" dirty="0" smtClean="0">
                <a:solidFill>
                  <a:srgbClr val="FF0000"/>
                </a:solidFill>
                <a:ea typeface="Cambria"/>
              </a:rPr>
              <a:t>Gherghina-Pflegedienst</a:t>
            </a:r>
            <a:endParaRPr lang="de-DE" sz="1200" b="1" dirty="0">
              <a:solidFill>
                <a:srgbClr val="FF0000"/>
              </a:solidFill>
              <a:ea typeface="Cambria"/>
            </a:endParaRPr>
          </a:p>
        </p:txBody>
      </p:sp>
      <p:sp>
        <p:nvSpPr>
          <p:cNvPr id="5" name="Textfeld 4">
            <a:extLst>
              <a:ext uri="{FF2B5EF4-FFF2-40B4-BE49-F238E27FC236}">
                <a16:creationId xmlns:a16="http://schemas.microsoft.com/office/drawing/2014/main" id="{B7964910-8389-4E90-9BA2-DCE240F3A3C4}"/>
              </a:ext>
            </a:extLst>
          </p:cNvPr>
          <p:cNvSpPr txBox="1"/>
          <p:nvPr/>
        </p:nvSpPr>
        <p:spPr>
          <a:xfrm>
            <a:off x="7432675" y="6346825"/>
            <a:ext cx="21399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b="1" i="1" dirty="0">
                <a:solidFill>
                  <a:schemeClr val="accent1">
                    <a:lumMod val="50000"/>
                  </a:schemeClr>
                </a:solidFill>
                <a:latin typeface="Arial"/>
                <a:ea typeface="Cambria"/>
                <a:cs typeface="Arial"/>
              </a:rPr>
              <a:t>Rund um die Uhr + Haus&amp;Garten</a:t>
            </a:r>
          </a:p>
        </p:txBody>
      </p:sp>
      <p:sp>
        <p:nvSpPr>
          <p:cNvPr id="18" name="Titel 17"/>
          <p:cNvSpPr>
            <a:spLocks noGrp="1"/>
          </p:cNvSpPr>
          <p:nvPr>
            <p:ph type="title"/>
          </p:nvPr>
        </p:nvSpPr>
        <p:spPr>
          <a:xfrm>
            <a:off x="7682620" y="4933534"/>
            <a:ext cx="2461504" cy="348042"/>
          </a:xfrm>
        </p:spPr>
        <p:txBody>
          <a:bodyPr>
            <a:normAutofit/>
          </a:bodyPr>
          <a:lstStyle/>
          <a:p>
            <a:r>
              <a:rPr lang="de-DE" sz="1200" i="1" dirty="0" smtClean="0">
                <a:solidFill>
                  <a:schemeClr val="accent1">
                    <a:lumMod val="50000"/>
                  </a:schemeClr>
                </a:solidFill>
                <a:latin typeface="Arial"/>
                <a:cs typeface="Calibri"/>
              </a:rPr>
              <a:t>Pflege&amp;Betreuung</a:t>
            </a:r>
            <a:endParaRPr lang="de-DE" sz="1200" i="1" dirty="0">
              <a:solidFill>
                <a:schemeClr val="accent1">
                  <a:lumMod val="50000"/>
                </a:schemeClr>
              </a:solidFill>
              <a:latin typeface="Arial"/>
              <a:cs typeface="Arial"/>
            </a:endParaRPr>
          </a:p>
        </p:txBody>
      </p:sp>
      <p:sp>
        <p:nvSpPr>
          <p:cNvPr id="32" name="Textplatzhalter 3"/>
          <p:cNvSpPr>
            <a:spLocks noGrp="1"/>
          </p:cNvSpPr>
          <p:nvPr>
            <p:ph type="body" sz="quarter" idx="13"/>
          </p:nvPr>
        </p:nvSpPr>
        <p:spPr>
          <a:xfrm>
            <a:off x="246680" y="4142229"/>
            <a:ext cx="2732458" cy="2065339"/>
          </a:xfrm>
        </p:spPr>
        <p:txBody>
          <a:bodyPr vert="horz" lIns="0" tIns="0" rIns="0" bIns="0" rtlCol="0" anchor="t">
            <a:noAutofit/>
          </a:bodyPr>
          <a:lstStyle/>
          <a:p>
            <a:r>
              <a:rPr lang="de-DE" dirty="0">
                <a:latin typeface="Arial"/>
                <a:cs typeface="Arial"/>
              </a:rPr>
              <a:t>In meiner 2 Jährige selbstständige Tätigkeit bei Rettungsorganisationen und weitere 15 Jahre  Verkaufserfahrung,  erwarb </a:t>
            </a:r>
            <a:r>
              <a:rPr lang="de-DE" dirty="0" smtClean="0">
                <a:latin typeface="Arial"/>
                <a:cs typeface="Arial"/>
              </a:rPr>
              <a:t>ich  </a:t>
            </a:r>
            <a:r>
              <a:rPr lang="de-DE" dirty="0">
                <a:latin typeface="Arial"/>
                <a:cs typeface="Arial"/>
              </a:rPr>
              <a:t>den Status Sozialer Alltagsbegleiter.</a:t>
            </a:r>
          </a:p>
          <a:p>
            <a:r>
              <a:rPr lang="DE-DE" dirty="0">
                <a:latin typeface="Arial"/>
                <a:cs typeface="Arial"/>
              </a:rPr>
              <a:t>Daher habe ich meiner Tätigkeit als Sozialer Betreuer von Älteren und Kranken, in meinem  Aufgabenbereich die</a:t>
            </a:r>
            <a:r>
              <a:rPr lang="de-DE" dirty="0">
                <a:latin typeface="Arial"/>
                <a:cs typeface="Arial"/>
              </a:rPr>
              <a:t> häufigsten Erkrankung,   wie z.B.  Demenz, Alzheimer, Parkinson, Multiple - Sklerose, Herzinfarkt oder Schlaganfall,  Erfahrungen gesammelt.</a:t>
            </a:r>
          </a:p>
          <a:p>
            <a:endParaRPr lang="de-DE" dirty="0">
              <a:latin typeface="Arial"/>
              <a:cs typeface="Arial"/>
            </a:endParaRPr>
          </a:p>
          <a:p>
            <a:r>
              <a:rPr lang="DE-DE" dirty="0">
                <a:latin typeface="Arial"/>
                <a:cs typeface="Arial"/>
              </a:rPr>
              <a:t>   </a:t>
            </a:r>
            <a:r>
              <a:rPr lang="DE-DE" dirty="0"/>
              <a:t>    </a:t>
            </a:r>
          </a:p>
          <a:p>
            <a:endParaRPr lang="DE-DE" dirty="0"/>
          </a:p>
        </p:txBody>
      </p:sp>
      <p:sp>
        <p:nvSpPr>
          <p:cNvPr id="35" name="Textplatzhalter 20"/>
          <p:cNvSpPr>
            <a:spLocks noGrp="1"/>
          </p:cNvSpPr>
          <p:nvPr>
            <p:ph type="body" sz="quarter" idx="12"/>
          </p:nvPr>
        </p:nvSpPr>
        <p:spPr>
          <a:xfrm>
            <a:off x="266069" y="6130042"/>
            <a:ext cx="2629749" cy="895230"/>
          </a:xfrm>
        </p:spPr>
        <p:txBody>
          <a:bodyPr vert="horz" lIns="0" tIns="0" rIns="0" bIns="0" rtlCol="0" anchor="b">
            <a:noAutofit/>
          </a:bodyPr>
          <a:lstStyle/>
          <a:p>
            <a:pPr marL="0" indent="0">
              <a:buNone/>
            </a:pPr>
            <a:r>
              <a:rPr lang="DE-DE" sz="1000" dirty="0">
                <a:latin typeface="Arial"/>
                <a:cs typeface="Arial"/>
              </a:rPr>
              <a:t> Liebevoll und verantwortungsbewusst </a:t>
            </a:r>
            <a:r>
              <a:rPr lang="DE-DE" sz="1000" dirty="0" smtClean="0">
                <a:latin typeface="Arial"/>
                <a:cs typeface="Arial"/>
              </a:rPr>
              <a:t> sorgen wir um </a:t>
            </a:r>
            <a:r>
              <a:rPr lang="DE-DE" sz="1000" dirty="0">
                <a:latin typeface="Arial"/>
                <a:cs typeface="Arial"/>
              </a:rPr>
              <a:t>alle Belange des täglichen Lebens und bieten dem Hilfsbedürftigen eine optimale Betreuung und Pflege.                </a:t>
            </a:r>
            <a:endParaRPr lang="de-DE" sz="1000" dirty="0">
              <a:latin typeface="Arial"/>
              <a:ea typeface="Cambria" panose="02040503050406030204"/>
              <a:cs typeface="Arial"/>
            </a:endParaRPr>
          </a:p>
        </p:txBody>
      </p:sp>
      <p:sp>
        <p:nvSpPr>
          <p:cNvPr id="36" name="Textplatzhalter 20"/>
          <p:cNvSpPr>
            <a:spLocks noGrp="1"/>
          </p:cNvSpPr>
          <p:nvPr>
            <p:ph type="body" sz="quarter" idx="4294967295"/>
          </p:nvPr>
        </p:nvSpPr>
        <p:spPr>
          <a:xfrm>
            <a:off x="260350" y="2921690"/>
            <a:ext cx="2940050" cy="1063625"/>
          </a:xfrm>
          <a:prstGeom prst="rect">
            <a:avLst/>
          </a:prstGeom>
        </p:spPr>
        <p:txBody>
          <a:bodyPr vert="horz" lIns="0" tIns="0" rIns="0" bIns="0" rtlCol="0" anchor="b">
            <a:noAutofit/>
          </a:bodyPr>
          <a:lstStyle/>
          <a:p>
            <a:pPr marL="0" indent="0">
              <a:lnSpc>
                <a:spcPct val="100000"/>
              </a:lnSpc>
              <a:buNone/>
            </a:pPr>
            <a:r>
              <a:rPr lang="DE-DE" sz="1000" dirty="0">
                <a:latin typeface="Arial"/>
                <a:cs typeface="Arial"/>
              </a:rPr>
              <a:t>d</a:t>
            </a:r>
            <a:r>
              <a:rPr lang="DE-DE" sz="1000" dirty="0" smtClean="0">
                <a:latin typeface="Arial"/>
                <a:cs typeface="Arial"/>
              </a:rPr>
              <a:t>ass </a:t>
            </a:r>
            <a:r>
              <a:rPr lang="DE-DE" sz="1000" b="1" dirty="0">
                <a:latin typeface="Arial"/>
                <a:cs typeface="Arial"/>
              </a:rPr>
              <a:t> häusliche </a:t>
            </a:r>
            <a:r>
              <a:rPr lang="DE-DE" sz="1000" b="1" dirty="0" smtClean="0">
                <a:latin typeface="Arial"/>
                <a:cs typeface="Arial"/>
              </a:rPr>
              <a:t>Kranken/ </a:t>
            </a:r>
            <a:r>
              <a:rPr lang="DE-DE" sz="1000" b="1" dirty="0">
                <a:latin typeface="Arial"/>
                <a:cs typeface="Arial"/>
              </a:rPr>
              <a:t>- Altersbetreuung</a:t>
            </a:r>
            <a:endParaRPr lang="DE-DE" sz="1000" b="1" dirty="0">
              <a:latin typeface="Arial"/>
              <a:ea typeface="Cambria" panose="02040503050406030204"/>
              <a:cs typeface="Arial"/>
            </a:endParaRPr>
          </a:p>
          <a:p>
            <a:pPr marL="0" indent="0">
              <a:lnSpc>
                <a:spcPct val="100000"/>
              </a:lnSpc>
              <a:buNone/>
            </a:pPr>
            <a:r>
              <a:rPr lang="DE-DE" sz="1000" dirty="0" smtClean="0">
                <a:latin typeface="Arial"/>
                <a:cs typeface="Arial"/>
              </a:rPr>
              <a:t>sowie</a:t>
            </a:r>
            <a:r>
              <a:rPr lang="DE-DE" sz="1000" dirty="0">
                <a:latin typeface="Arial"/>
                <a:cs typeface="Arial"/>
              </a:rPr>
              <a:t>  </a:t>
            </a:r>
            <a:r>
              <a:rPr lang="DE-DE" sz="1000" b="1" dirty="0">
                <a:latin typeface="Arial"/>
                <a:cs typeface="Arial"/>
              </a:rPr>
              <a:t>24 Stunden Pflege </a:t>
            </a:r>
            <a:r>
              <a:rPr lang="de-DE" sz="1000" dirty="0" smtClean="0">
                <a:latin typeface="Arial"/>
                <a:cs typeface="Arial"/>
              </a:rPr>
              <a:t>neben </a:t>
            </a:r>
            <a:r>
              <a:rPr lang="DE-DE" sz="1000" dirty="0" smtClean="0">
                <a:latin typeface="Arial"/>
                <a:cs typeface="Arial"/>
              </a:rPr>
              <a:t>Beruf</a:t>
            </a:r>
            <a:r>
              <a:rPr lang="DE-DE" sz="1000" dirty="0">
                <a:latin typeface="Arial"/>
                <a:cs typeface="Arial"/>
              </a:rPr>
              <a:t> und eigener Familie </a:t>
            </a:r>
            <a:r>
              <a:rPr lang="DE-DE" sz="1000" dirty="0" smtClean="0">
                <a:latin typeface="Arial"/>
                <a:cs typeface="Arial"/>
              </a:rPr>
              <a:t>für</a:t>
            </a:r>
            <a:r>
              <a:rPr lang="DE-DE" sz="1000" dirty="0">
                <a:latin typeface="Arial"/>
                <a:cs typeface="Arial"/>
              </a:rPr>
              <a:t> die </a:t>
            </a:r>
            <a:r>
              <a:rPr lang="DE-DE" sz="1000" dirty="0" smtClean="0">
                <a:latin typeface="Arial"/>
                <a:cs typeface="Arial"/>
              </a:rPr>
              <a:t>Angehörigen        </a:t>
            </a:r>
            <a:r>
              <a:rPr lang="DE-DE" sz="1000" dirty="0">
                <a:latin typeface="Arial"/>
                <a:cs typeface="Arial"/>
              </a:rPr>
              <a:t> häufig </a:t>
            </a:r>
            <a:r>
              <a:rPr lang="DE-DE" sz="1000" dirty="0" smtClean="0">
                <a:latin typeface="Arial"/>
                <a:cs typeface="Arial"/>
              </a:rPr>
              <a:t>unmöglich ist ,</a:t>
            </a:r>
            <a:r>
              <a:rPr lang="DE-DE" sz="1000" dirty="0">
                <a:latin typeface="Arial"/>
                <a:cs typeface="Arial"/>
              </a:rPr>
              <a:t> diese Hilfestellung selbst zu leisten. </a:t>
            </a:r>
            <a:endParaRPr lang="DE-DE" sz="1000" dirty="0" smtClean="0">
              <a:latin typeface="Arial"/>
              <a:cs typeface="Arial"/>
            </a:endParaRPr>
          </a:p>
          <a:p>
            <a:pPr marL="0" indent="0">
              <a:lnSpc>
                <a:spcPct val="100000"/>
              </a:lnSpc>
              <a:buNone/>
            </a:pPr>
            <a:r>
              <a:rPr lang="DE-DE" sz="1000" dirty="0" smtClean="0">
                <a:latin typeface="Arial"/>
                <a:cs typeface="Arial"/>
              </a:rPr>
              <a:t> </a:t>
            </a:r>
            <a:r>
              <a:rPr lang="DE-DE" sz="1000" dirty="0">
                <a:latin typeface="Arial"/>
                <a:cs typeface="Arial"/>
              </a:rPr>
              <a:t>                                                      </a:t>
            </a:r>
            <a:endParaRPr lang="de-DE" sz="1000" dirty="0">
              <a:latin typeface="Arial"/>
              <a:ea typeface="Cambria" panose="02040503050406030204"/>
              <a:cs typeface="Arial"/>
            </a:endParaRPr>
          </a:p>
        </p:txBody>
      </p:sp>
    </p:spTree>
    <p:extLst>
      <p:ext uri="{BB962C8B-B14F-4D97-AF65-F5344CB8AC3E}">
        <p14:creationId xmlns:p14="http://schemas.microsoft.com/office/powerpoint/2010/main" val="267125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a:xfrm>
            <a:off x="361346" y="4234211"/>
            <a:ext cx="2567246" cy="241387"/>
          </a:xfrm>
        </p:spPr>
        <p:txBody>
          <a:bodyPr/>
          <a:lstStyle/>
          <a:p>
            <a:r>
              <a:rPr lang="DE-DE" dirty="0"/>
              <a:t> </a:t>
            </a:r>
            <a:r>
              <a:rPr lang="DE-DE" dirty="0">
                <a:latin typeface="Arial"/>
                <a:cs typeface="Arial"/>
              </a:rPr>
              <a:t>Bedürftige</a:t>
            </a:r>
            <a:r>
              <a:rPr lang="DE-DE" dirty="0"/>
              <a:t> Menschen benötigen Hilfe</a:t>
            </a:r>
            <a:endParaRPr lang="de-DE" dirty="0"/>
          </a:p>
        </p:txBody>
      </p:sp>
      <p:sp>
        <p:nvSpPr>
          <p:cNvPr id="7" name="Textplatzhalter 6"/>
          <p:cNvSpPr>
            <a:spLocks noGrp="1"/>
          </p:cNvSpPr>
          <p:nvPr>
            <p:ph type="body" sz="quarter" idx="16"/>
          </p:nvPr>
        </p:nvSpPr>
        <p:spPr>
          <a:xfrm>
            <a:off x="391070" y="3904422"/>
            <a:ext cx="2457050" cy="329204"/>
          </a:xfrm>
        </p:spPr>
        <p:txBody>
          <a:bodyPr vert="horz" lIns="0" tIns="0" rIns="0" bIns="0" rtlCol="0" anchor="t">
            <a:noAutofit/>
          </a:bodyPr>
          <a:lstStyle/>
          <a:p>
            <a:pPr algn="ctr"/>
            <a:r>
              <a:rPr lang="DE-DE" sz="2400" dirty="0" smtClean="0">
                <a:solidFill>
                  <a:schemeClr val="accent1">
                    <a:lumMod val="50000"/>
                  </a:schemeClr>
                </a:solidFill>
              </a:rPr>
              <a:t>Pflege&amp;Betreuung</a:t>
            </a:r>
            <a:endParaRPr lang="DE-DE" dirty="0">
              <a:solidFill>
                <a:schemeClr val="accent1">
                  <a:lumMod val="50000"/>
                </a:schemeClr>
              </a:solidFill>
            </a:endParaRPr>
          </a:p>
        </p:txBody>
      </p:sp>
      <p:pic>
        <p:nvPicPr>
          <p:cNvPr id="18" name="Bildplatzhalter 1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391070" y="315223"/>
            <a:ext cx="2457050" cy="3418577"/>
          </a:xfrm>
          <a:solidFill>
            <a:srgbClr val="002060">
              <a:alpha val="0"/>
            </a:srgbClr>
          </a:solidFill>
        </p:spPr>
      </p:pic>
      <p:sp>
        <p:nvSpPr>
          <p:cNvPr id="8" name="Textplatzhalter 7"/>
          <p:cNvSpPr>
            <a:spLocks noGrp="1"/>
          </p:cNvSpPr>
          <p:nvPr>
            <p:ph type="body" sz="quarter" idx="17"/>
          </p:nvPr>
        </p:nvSpPr>
        <p:spPr>
          <a:xfrm>
            <a:off x="3800472" y="890291"/>
            <a:ext cx="2462873" cy="868362"/>
          </a:xfrm>
        </p:spPr>
        <p:txBody>
          <a:bodyPr/>
          <a:lstStyle/>
          <a:p>
            <a:pPr algn="ctr"/>
            <a:r>
              <a:rPr lang="de-DE" dirty="0" smtClean="0">
                <a:latin typeface="Arial"/>
                <a:cs typeface="Calibri" panose="020F0502020204030204"/>
              </a:rPr>
              <a:t>Ihr persönlicher</a:t>
            </a:r>
          </a:p>
          <a:p>
            <a:pPr algn="ctr"/>
            <a:endParaRPr lang="de-DE" dirty="0">
              <a:latin typeface="Arial"/>
              <a:cs typeface="Calibri" panose="020F0502020204030204"/>
            </a:endParaRPr>
          </a:p>
          <a:p>
            <a:pPr algn="ctr"/>
            <a:r>
              <a:rPr lang="de-DE" sz="1400" dirty="0" smtClean="0">
                <a:solidFill>
                  <a:schemeClr val="accent1">
                    <a:lumMod val="50000"/>
                  </a:schemeClr>
                </a:solidFill>
                <a:latin typeface="Arial"/>
                <a:cs typeface="Arial"/>
              </a:rPr>
              <a:t>Pflegedienst</a:t>
            </a:r>
            <a:endParaRPr lang="de-DE" sz="1600" dirty="0">
              <a:solidFill>
                <a:schemeClr val="accent1">
                  <a:lumMod val="50000"/>
                </a:schemeClr>
              </a:solidFill>
              <a:latin typeface="Arial"/>
              <a:cs typeface="Arial"/>
            </a:endParaRPr>
          </a:p>
          <a:p>
            <a:pPr algn="ctr"/>
            <a:endParaRPr lang="de-DE" dirty="0">
              <a:latin typeface="Arial"/>
              <a:cs typeface="Arial"/>
            </a:endParaRPr>
          </a:p>
          <a:p>
            <a:pPr algn="ctr"/>
            <a:r>
              <a:rPr lang="de-DE" dirty="0">
                <a:latin typeface="Arial"/>
                <a:cs typeface="Arial"/>
              </a:rPr>
              <a:t>bietet</a:t>
            </a:r>
          </a:p>
          <a:p>
            <a:pPr algn="ctr"/>
            <a:endParaRPr lang="de-DE" dirty="0">
              <a:latin typeface="Arial"/>
              <a:cs typeface="Arial"/>
            </a:endParaRPr>
          </a:p>
          <a:p>
            <a:pPr algn="ctr"/>
            <a:r>
              <a:rPr lang="de-DE" dirty="0">
                <a:latin typeface="Arial"/>
                <a:cs typeface="Arial"/>
              </a:rPr>
              <a:t>In </a:t>
            </a:r>
            <a:r>
              <a:rPr lang="de-DE" dirty="0" smtClean="0">
                <a:latin typeface="Arial"/>
                <a:cs typeface="Arial"/>
              </a:rPr>
              <a:t>Ihrer </a:t>
            </a:r>
            <a:r>
              <a:rPr lang="de-DE" dirty="0">
                <a:latin typeface="Arial"/>
                <a:cs typeface="Arial"/>
              </a:rPr>
              <a:t>Region</a:t>
            </a:r>
          </a:p>
          <a:p>
            <a:endParaRPr lang="de-DE" dirty="0">
              <a:cs typeface="Calibri" panose="020F0502020204030204"/>
            </a:endParaRPr>
          </a:p>
        </p:txBody>
      </p:sp>
      <p:sp>
        <p:nvSpPr>
          <p:cNvPr id="11" name="Textplatzhalter 10"/>
          <p:cNvSpPr>
            <a:spLocks noGrp="1"/>
          </p:cNvSpPr>
          <p:nvPr>
            <p:ph type="body" sz="quarter" idx="23"/>
          </p:nvPr>
        </p:nvSpPr>
        <p:spPr>
          <a:xfrm>
            <a:off x="3800475" y="2000761"/>
            <a:ext cx="2733675" cy="1529839"/>
          </a:xfrm>
        </p:spPr>
        <p:txBody>
          <a:bodyPr vert="horz" lIns="0" tIns="0" rIns="0" bIns="0" rtlCol="0" anchor="t">
            <a:noAutofit/>
          </a:bodyPr>
          <a:lstStyle/>
          <a:p>
            <a:pPr marL="171450" lvl="0" indent="-171450">
              <a:buFont typeface="Wingdings" panose="020B0604020202020204" pitchFamily="34" charset="0"/>
              <a:buChar char="§"/>
            </a:pPr>
            <a:r>
              <a:rPr lang="DE-DE" sz="1200" b="1" i="0" dirty="0">
                <a:solidFill>
                  <a:srgbClr val="722810"/>
                </a:solidFill>
              </a:rPr>
              <a:t>Haushaltsnahe Dienstleistungen</a:t>
            </a:r>
            <a:endParaRPr lang="de-DE" sz="1200" b="1" i="0" dirty="0">
              <a:solidFill>
                <a:srgbClr val="722810"/>
              </a:solidFill>
              <a:ea typeface="Cambria" panose="02040503050406030204"/>
            </a:endParaRPr>
          </a:p>
          <a:p>
            <a:pPr marL="171450" lvl="0" indent="-171450">
              <a:lnSpc>
                <a:spcPct val="129999"/>
              </a:lnSpc>
              <a:buFont typeface="Wingdings" panose="020B0604020202020204" pitchFamily="34" charset="0"/>
              <a:buChar char="§"/>
            </a:pPr>
            <a:r>
              <a:rPr lang="DE-DE" sz="1200" b="1" i="0" dirty="0">
                <a:solidFill>
                  <a:srgbClr val="722810"/>
                </a:solidFill>
              </a:rPr>
              <a:t>Einkaufen, Kochen, Botengänge,</a:t>
            </a:r>
            <a:endParaRPr lang="de-DE" sz="1200" b="1" i="0" dirty="0">
              <a:solidFill>
                <a:srgbClr val="722810"/>
              </a:solidFill>
              <a:ea typeface="Cambria" panose="02040503050406030204"/>
            </a:endParaRPr>
          </a:p>
          <a:p>
            <a:pPr marL="171450" indent="-171450">
              <a:lnSpc>
                <a:spcPct val="129999"/>
              </a:lnSpc>
              <a:buFont typeface="Wingdings" panose="020B0604020202020204" pitchFamily="34" charset="0"/>
              <a:buChar char="§"/>
            </a:pPr>
            <a:r>
              <a:rPr lang="DE-DE" sz="1200" b="1" i="0" dirty="0">
                <a:solidFill>
                  <a:srgbClr val="722810"/>
                </a:solidFill>
              </a:rPr>
              <a:t>Reinigungsarbeiten für ein gesundes Raumklima</a:t>
            </a:r>
            <a:endParaRPr lang="de-DE" sz="1200" b="1" i="0" dirty="0">
              <a:solidFill>
                <a:srgbClr val="722810"/>
              </a:solidFill>
              <a:ea typeface="Cambria" panose="02040503050406030204"/>
            </a:endParaRPr>
          </a:p>
          <a:p>
            <a:pPr marL="171450" lvl="0" indent="-171450">
              <a:lnSpc>
                <a:spcPct val="129999"/>
              </a:lnSpc>
              <a:buFont typeface="Wingdings" panose="020B0604020202020204" pitchFamily="34" charset="0"/>
              <a:buChar char="§"/>
            </a:pPr>
            <a:r>
              <a:rPr lang="DE-DE" sz="1200" b="1" i="0" dirty="0">
                <a:solidFill>
                  <a:srgbClr val="722810"/>
                </a:solidFill>
              </a:rPr>
              <a:t>Unterstützung bei Lebensführung</a:t>
            </a:r>
            <a:endParaRPr lang="de-DE" sz="1200" b="1" i="0" dirty="0">
              <a:solidFill>
                <a:srgbClr val="722810"/>
              </a:solidFill>
              <a:ea typeface="Cambria" panose="02040503050406030204"/>
            </a:endParaRPr>
          </a:p>
          <a:p>
            <a:pPr marL="171450" lvl="0" indent="-171450">
              <a:lnSpc>
                <a:spcPct val="129999"/>
              </a:lnSpc>
              <a:buFont typeface="Wingdings" panose="020B0604020202020204" pitchFamily="34" charset="0"/>
              <a:buChar char="§"/>
            </a:pPr>
            <a:r>
              <a:rPr lang="DE-DE" sz="1200" b="1" i="0" dirty="0">
                <a:solidFill>
                  <a:srgbClr val="722810"/>
                </a:solidFill>
              </a:rPr>
              <a:t>Gestaltung des Tagesablauf etc...</a:t>
            </a:r>
            <a:endParaRPr lang="DE-DE" sz="1200" i="0" dirty="0">
              <a:solidFill>
                <a:schemeClr val="tx1"/>
              </a:solidFill>
              <a:ea typeface="Cambria" panose="02040503050406030204"/>
            </a:endParaRPr>
          </a:p>
        </p:txBody>
      </p:sp>
      <p:pic>
        <p:nvPicPr>
          <p:cNvPr id="19" name="Bildplatzhalter 18" descr="Grüne Tasse mit Untertasse auf einem Holztisch" title="Beispielbild"/>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32" b="32"/>
          <a:stretch>
            <a:fillRect/>
          </a:stretch>
        </p:blipFill>
        <p:spPr>
          <a:xfrm>
            <a:off x="7190466" y="293475"/>
            <a:ext cx="2543176" cy="1782763"/>
          </a:xfrm>
          <a:effectLst>
            <a:outerShdw blurRad="50800" dist="38100" dir="5400000" algn="t" rotWithShape="0">
              <a:srgbClr val="FFFF00">
                <a:alpha val="40000"/>
              </a:srgbClr>
            </a:outerShdw>
            <a:reflection blurRad="6350" stA="52000" endA="300" endPos="35000" dir="5400000" sy="-100000" algn="bl" rotWithShape="0"/>
          </a:effectLst>
        </p:spPr>
      </p:pic>
      <p:sp>
        <p:nvSpPr>
          <p:cNvPr id="6" name="Textplatzhalter 5"/>
          <p:cNvSpPr>
            <a:spLocks noGrp="1"/>
          </p:cNvSpPr>
          <p:nvPr>
            <p:ph type="body" sz="quarter" idx="15"/>
          </p:nvPr>
        </p:nvSpPr>
        <p:spPr>
          <a:xfrm>
            <a:off x="7233529" y="2262306"/>
            <a:ext cx="2457051" cy="273050"/>
          </a:xfrm>
        </p:spPr>
        <p:txBody>
          <a:bodyPr vert="horz" lIns="0" tIns="0" rIns="0" bIns="0" rtlCol="0" anchor="t">
            <a:noAutofit/>
          </a:bodyPr>
          <a:lstStyle/>
          <a:p>
            <a:pPr lvl="0" algn="ctr"/>
            <a:r>
              <a:rPr lang="DE-DE" sz="1200" b="1" dirty="0">
                <a:latin typeface="Arial"/>
                <a:cs typeface="Arial"/>
              </a:rPr>
              <a:t> </a:t>
            </a:r>
            <a:r>
              <a:rPr lang="DE-DE" sz="1200" b="1" dirty="0" smtClean="0">
                <a:latin typeface="Arial"/>
                <a:cs typeface="Arial"/>
              </a:rPr>
              <a:t>Wir nehmen uns</a:t>
            </a:r>
            <a:r>
              <a:rPr lang="DE-DE" sz="1200" b="1" dirty="0">
                <a:latin typeface="Arial"/>
                <a:cs typeface="Arial"/>
              </a:rPr>
              <a:t> Zeit</a:t>
            </a:r>
            <a:endParaRPr lang="de-DE" sz="1200" b="1" dirty="0">
              <a:latin typeface="Arial"/>
              <a:cs typeface="Arial"/>
            </a:endParaRPr>
          </a:p>
          <a:p>
            <a:endParaRPr lang="de-DE" dirty="0"/>
          </a:p>
        </p:txBody>
      </p:sp>
      <p:sp>
        <p:nvSpPr>
          <p:cNvPr id="15" name="Textplatzhalter 14"/>
          <p:cNvSpPr>
            <a:spLocks noGrp="1"/>
          </p:cNvSpPr>
          <p:nvPr>
            <p:ph type="body" sz="quarter" idx="27"/>
          </p:nvPr>
        </p:nvSpPr>
        <p:spPr>
          <a:xfrm>
            <a:off x="7246680" y="2648069"/>
            <a:ext cx="2543175" cy="705335"/>
          </a:xfrm>
        </p:spPr>
        <p:txBody>
          <a:bodyPr vert="horz" lIns="0" tIns="0" rIns="0" bIns="0" rtlCol="0" anchor="t">
            <a:noAutofit/>
          </a:bodyPr>
          <a:lstStyle/>
          <a:p>
            <a:pPr lvl="0"/>
            <a:r>
              <a:rPr lang="DE-DE" dirty="0">
                <a:latin typeface="Arial"/>
                <a:cs typeface="Arial"/>
              </a:rPr>
              <a:t>Unser persönlicher Besuch beinhalten genaue Angaben </a:t>
            </a:r>
            <a:endParaRPr lang="de-DE" dirty="0">
              <a:latin typeface="Arial"/>
              <a:cs typeface="Arial"/>
            </a:endParaRPr>
          </a:p>
        </p:txBody>
      </p:sp>
      <p:sp>
        <p:nvSpPr>
          <p:cNvPr id="16" name="Textplatzhalter 15"/>
          <p:cNvSpPr>
            <a:spLocks noGrp="1"/>
          </p:cNvSpPr>
          <p:nvPr>
            <p:ph type="body" sz="quarter" idx="28"/>
          </p:nvPr>
        </p:nvSpPr>
        <p:spPr>
          <a:xfrm>
            <a:off x="7277877" y="3152748"/>
            <a:ext cx="2436812" cy="784278"/>
          </a:xfrm>
        </p:spPr>
        <p:txBody>
          <a:bodyPr vert="horz" lIns="0" tIns="0" rIns="0" bIns="0" rtlCol="0" anchor="t">
            <a:noAutofit/>
          </a:bodyPr>
          <a:lstStyle/>
          <a:p>
            <a:pPr lvl="0"/>
            <a:r>
              <a:rPr lang="DE-DE" i="1" dirty="0">
                <a:latin typeface="Arial"/>
                <a:cs typeface="Arial"/>
              </a:rPr>
              <a:t>Besprechungstermin :</a:t>
            </a:r>
            <a:endParaRPr lang="de-DE" i="1" dirty="0">
              <a:latin typeface="Arial"/>
              <a:cs typeface="Arial"/>
            </a:endParaRPr>
          </a:p>
          <a:p>
            <a:pPr lvl="0"/>
            <a:endParaRPr lang="de-DE" dirty="0">
              <a:latin typeface="Arial"/>
              <a:cs typeface="Arial"/>
            </a:endParaRPr>
          </a:p>
          <a:p>
            <a:pPr lvl="0"/>
            <a:r>
              <a:rPr lang="DE-DE" dirty="0">
                <a:latin typeface="Arial"/>
                <a:cs typeface="Arial"/>
              </a:rPr>
              <a:t>am …....................................................</a:t>
            </a:r>
          </a:p>
        </p:txBody>
      </p:sp>
      <p:sp>
        <p:nvSpPr>
          <p:cNvPr id="17" name="Textplatzhalter 16"/>
          <p:cNvSpPr>
            <a:spLocks noGrp="1"/>
          </p:cNvSpPr>
          <p:nvPr>
            <p:ph type="body" sz="quarter" idx="29"/>
          </p:nvPr>
        </p:nvSpPr>
        <p:spPr>
          <a:xfrm>
            <a:off x="7293929" y="4069610"/>
            <a:ext cx="2503487" cy="3321789"/>
          </a:xfrm>
        </p:spPr>
        <p:txBody>
          <a:bodyPr vert="horz" lIns="0" tIns="0" rIns="0" bIns="0" rtlCol="0" anchor="t">
            <a:noAutofit/>
          </a:bodyPr>
          <a:lstStyle/>
          <a:p>
            <a:r>
              <a:rPr lang="DE-DE" b="1" dirty="0">
                <a:latin typeface="Arial"/>
                <a:cs typeface="Arial"/>
              </a:rPr>
              <a:t>Wir wissen, wie wichtig die persönliche und individuelle Beratung der pflegebedürftigen Personen und der betroffenen Familienmitglieder ist</a:t>
            </a:r>
            <a:endParaRPr lang="de-DE" b="1" dirty="0">
              <a:latin typeface="Arial"/>
              <a:cs typeface="Arial"/>
            </a:endParaRPr>
          </a:p>
          <a:p>
            <a:r>
              <a:rPr lang="DE-DE" dirty="0">
                <a:latin typeface="Arial"/>
                <a:cs typeface="Arial"/>
              </a:rPr>
              <a:t>Jeder Fall ist anders, und legen wir großen Wert darauf, mit ihnen gemeinsam, eine für Sie passende  </a:t>
            </a:r>
            <a:r>
              <a:rPr lang="DE-DE" b="1" dirty="0">
                <a:latin typeface="Arial"/>
                <a:cs typeface="Arial"/>
              </a:rPr>
              <a:t>Lösung zu finden.</a:t>
            </a:r>
            <a:r>
              <a:rPr lang="DE-DE" dirty="0">
                <a:latin typeface="Arial"/>
                <a:cs typeface="Arial"/>
              </a:rPr>
              <a:t> </a:t>
            </a:r>
            <a:r>
              <a:rPr lang="EN-US" dirty="0">
                <a:latin typeface="Arial"/>
                <a:cs typeface="Arial"/>
              </a:rPr>
              <a:t> </a:t>
            </a:r>
            <a:endParaRPr lang="en-US" dirty="0">
              <a:latin typeface="Arial"/>
              <a:cs typeface="Arial"/>
            </a:endParaRPr>
          </a:p>
          <a:p>
            <a:r>
              <a:rPr lang="DE-DE" dirty="0">
                <a:latin typeface="Arial"/>
                <a:cs typeface="Arial"/>
              </a:rPr>
              <a:t>Durch eingehende individuelle liebevolle Besprechung, beraten wir über mögliche Förderungen und Kosten von Anfang an  und über die abrufbereiten Betreuungskräften.                                          Im Idealfall entsteht ein liebevolles, familiäres Verhältnis, bei dem sich </a:t>
            </a:r>
            <a:r>
              <a:rPr lang="DE-DE" b="1" dirty="0">
                <a:latin typeface="Arial"/>
                <a:cs typeface="Arial"/>
              </a:rPr>
              <a:t>beide wohlfühlen</a:t>
            </a:r>
            <a:r>
              <a:rPr lang="DE-DE" dirty="0">
                <a:latin typeface="Arial"/>
                <a:cs typeface="Arial"/>
              </a:rPr>
              <a:t>.</a:t>
            </a:r>
            <a:r>
              <a:rPr lang="DE-DE" dirty="0"/>
              <a:t>   </a:t>
            </a:r>
            <a:endParaRPr lang="de-DE" dirty="0"/>
          </a:p>
          <a:p>
            <a:endParaRPr lang="DE-DE" dirty="0"/>
          </a:p>
        </p:txBody>
      </p:sp>
      <p:sp>
        <p:nvSpPr>
          <p:cNvPr id="20" name="Textplatzhalter 19">
            <a:extLst>
              <a:ext uri="{FF2B5EF4-FFF2-40B4-BE49-F238E27FC236}">
                <a16:creationId xmlns:a16="http://schemas.microsoft.com/office/drawing/2014/main" id="{0766A9DB-EDF3-4B49-B789-A65E3AA50C68}"/>
              </a:ext>
            </a:extLst>
          </p:cNvPr>
          <p:cNvSpPr>
            <a:spLocks noGrp="1"/>
          </p:cNvSpPr>
          <p:nvPr>
            <p:ph type="body" sz="quarter" idx="24"/>
          </p:nvPr>
        </p:nvSpPr>
        <p:spPr>
          <a:xfrm>
            <a:off x="3717942" y="4847867"/>
            <a:ext cx="2872730" cy="1765273"/>
          </a:xfrm>
        </p:spPr>
        <p:txBody>
          <a:bodyPr vert="horz" lIns="0" tIns="0" rIns="0" bIns="0" rtlCol="0" anchor="t">
            <a:noAutofit/>
          </a:bodyPr>
          <a:lstStyle/>
          <a:p>
            <a:r>
              <a:rPr lang="de-DE" dirty="0">
                <a:latin typeface="Arial"/>
                <a:ea typeface="Cambria"/>
                <a:cs typeface="Arial"/>
              </a:rPr>
              <a:t>Daher bieten wir eine neuartige Betreuungshilfe an und haben uns zur Aufgabe gemacht, direkt die Menschen aufzusuchen wo eine optimale Versorgung benötigt wird und wo sie sich am wohlsten fühlen -  </a:t>
            </a:r>
          </a:p>
          <a:p>
            <a:r>
              <a:rPr lang="de-DE" dirty="0">
                <a:latin typeface="Arial"/>
                <a:ea typeface="Cambria"/>
                <a:cs typeface="Arial"/>
              </a:rPr>
              <a:t>In den vertrauten eigenen vier Wänden, wo wir ihnen Schutz und Geborgenheit geben können </a:t>
            </a:r>
          </a:p>
          <a:p>
            <a:r>
              <a:rPr lang="de-DE" dirty="0">
                <a:latin typeface="Arial"/>
                <a:ea typeface="Cambria"/>
                <a:cs typeface="Arial"/>
              </a:rPr>
              <a:t>Daher bieten wir  Dienstleistungen an, wo bedürftige Menschen unser Unternehmen </a:t>
            </a:r>
          </a:p>
          <a:p>
            <a:r>
              <a:rPr lang="de-DE" sz="1050" b="1" dirty="0" smtClean="0">
                <a:solidFill>
                  <a:srgbClr val="FF0000"/>
                </a:solidFill>
                <a:latin typeface="Arial"/>
                <a:ea typeface="Cambria"/>
                <a:cs typeface="Arial"/>
              </a:rPr>
              <a:t>Gherghina-Pflegedienst</a:t>
            </a:r>
            <a:endParaRPr lang="de-DE" sz="1050" b="1" dirty="0">
              <a:solidFill>
                <a:srgbClr val="FF0000"/>
              </a:solidFill>
              <a:latin typeface="Arial"/>
              <a:ea typeface="Cambria"/>
              <a:cs typeface="Arial"/>
            </a:endParaRPr>
          </a:p>
          <a:p>
            <a:r>
              <a:rPr lang="de-DE" dirty="0">
                <a:latin typeface="Arial"/>
                <a:ea typeface="Cambria"/>
                <a:cs typeface="Arial"/>
              </a:rPr>
              <a:t>benötigen.</a:t>
            </a:r>
          </a:p>
          <a:p>
            <a:endParaRPr lang="de-DE" dirty="0">
              <a:latin typeface="Arial"/>
              <a:ea typeface="Cambria"/>
              <a:cs typeface="Arial"/>
            </a:endParaRPr>
          </a:p>
        </p:txBody>
      </p:sp>
      <p:sp>
        <p:nvSpPr>
          <p:cNvPr id="9" name="Textfeld 8">
            <a:extLst>
              <a:ext uri="{FF2B5EF4-FFF2-40B4-BE49-F238E27FC236}">
                <a16:creationId xmlns:a16="http://schemas.microsoft.com/office/drawing/2014/main" id="{D21B7518-DE88-432A-9AC9-50AB64195C9A}"/>
              </a:ext>
            </a:extLst>
          </p:cNvPr>
          <p:cNvSpPr txBox="1"/>
          <p:nvPr/>
        </p:nvSpPr>
        <p:spPr>
          <a:xfrm>
            <a:off x="6705600" y="-152400"/>
            <a:ext cx="228600" cy="369332"/>
          </a:xfrm>
          <a:prstGeom prst="rect">
            <a:avLst/>
          </a:prstGeom>
          <a:noFill/>
        </p:spPr>
        <p:txBody>
          <a:bodyPr wrap="square" rtlCol="0">
            <a:spAutoFit/>
          </a:bodyPr>
          <a:lstStyle/>
          <a:p>
            <a:r>
              <a:rPr lang="de-AT" dirty="0"/>
              <a:t>.</a:t>
            </a:r>
          </a:p>
        </p:txBody>
      </p:sp>
      <p:sp>
        <p:nvSpPr>
          <p:cNvPr id="21" name="Textplatzhalter 22"/>
          <p:cNvSpPr>
            <a:spLocks noGrp="1"/>
          </p:cNvSpPr>
          <p:nvPr>
            <p:ph type="body" sz="quarter" idx="13"/>
          </p:nvPr>
        </p:nvSpPr>
        <p:spPr>
          <a:xfrm>
            <a:off x="361345" y="4405420"/>
            <a:ext cx="2769052" cy="1352961"/>
          </a:xfrm>
        </p:spPr>
        <p:txBody>
          <a:bodyPr vert="horz" lIns="0" tIns="0" rIns="0" bIns="0" rtlCol="0" anchor="t">
            <a:noAutofit/>
          </a:bodyPr>
          <a:lstStyle/>
          <a:p>
            <a:endParaRPr lang="de-DE" sz="1000" b="0" u="sng" dirty="0">
              <a:cs typeface="Calibri"/>
            </a:endParaRPr>
          </a:p>
          <a:p>
            <a:r>
              <a:rPr lang="DE-DE" sz="1000" b="0" dirty="0">
                <a:latin typeface="Arial"/>
                <a:cs typeface="Arial"/>
              </a:rPr>
              <a:t>Aufgrund von Krankheit oder </a:t>
            </a:r>
            <a:r>
              <a:rPr lang="DE-DE" sz="1000" b="0" dirty="0" smtClean="0">
                <a:latin typeface="Arial"/>
                <a:cs typeface="Arial"/>
              </a:rPr>
              <a:t>allgemeiner</a:t>
            </a:r>
            <a:r>
              <a:rPr lang="de-DE" dirty="0">
                <a:latin typeface="Arial"/>
                <a:cs typeface="Arial"/>
              </a:rPr>
              <a:t> </a:t>
            </a:r>
            <a:r>
              <a:rPr lang="DE-DE" sz="1000" b="0" dirty="0" smtClean="0">
                <a:latin typeface="Arial"/>
                <a:cs typeface="Arial"/>
              </a:rPr>
              <a:t>Hilfsbedürftigkeit</a:t>
            </a:r>
            <a:r>
              <a:rPr lang="DE-DE" sz="1000" b="0" dirty="0">
                <a:latin typeface="Arial"/>
                <a:cs typeface="Arial"/>
              </a:rPr>
              <a:t> kann es notwendig sein, dass ein Familienmitglied auf </a:t>
            </a:r>
            <a:r>
              <a:rPr lang="DE-DE" sz="1000" b="0" dirty="0" smtClean="0">
                <a:latin typeface="Arial"/>
                <a:cs typeface="Arial"/>
              </a:rPr>
              <a:t>intensive</a:t>
            </a:r>
            <a:r>
              <a:rPr lang="de-DE" dirty="0">
                <a:latin typeface="Arial"/>
                <a:cs typeface="Arial"/>
              </a:rPr>
              <a:t> </a:t>
            </a:r>
            <a:r>
              <a:rPr lang="DE-DE" sz="1000" b="0" dirty="0" smtClean="0">
                <a:latin typeface="Arial"/>
                <a:cs typeface="Arial"/>
              </a:rPr>
              <a:t>Unterstützung</a:t>
            </a:r>
            <a:r>
              <a:rPr lang="DE-DE" sz="1000" b="0" dirty="0">
                <a:latin typeface="Arial"/>
                <a:cs typeface="Arial"/>
              </a:rPr>
              <a:t> angewiesen ist, um den </a:t>
            </a:r>
            <a:r>
              <a:rPr lang="DE-DE" sz="1000" b="0" dirty="0" smtClean="0">
                <a:latin typeface="Arial"/>
                <a:cs typeface="Arial"/>
              </a:rPr>
              <a:t>Alltag</a:t>
            </a:r>
            <a:r>
              <a:rPr lang="de-DE" dirty="0">
                <a:latin typeface="Arial"/>
                <a:cs typeface="Arial"/>
              </a:rPr>
              <a:t> </a:t>
            </a:r>
            <a:r>
              <a:rPr lang="de-DE" dirty="0" smtClean="0">
                <a:latin typeface="Arial"/>
                <a:cs typeface="Arial"/>
              </a:rPr>
              <a:t>   </a:t>
            </a:r>
            <a:r>
              <a:rPr lang="DE-DE" sz="1000" b="0" dirty="0" smtClean="0">
                <a:latin typeface="Arial"/>
                <a:cs typeface="Arial"/>
              </a:rPr>
              <a:t>zu </a:t>
            </a:r>
            <a:r>
              <a:rPr lang="DE-DE" sz="1000" b="0" dirty="0">
                <a:latin typeface="Arial"/>
                <a:cs typeface="Arial"/>
              </a:rPr>
              <a:t>bewältigen</a:t>
            </a:r>
            <a:r>
              <a:rPr lang="DE-DE" sz="1000" b="0" dirty="0" smtClean="0">
                <a:latin typeface="Arial"/>
                <a:cs typeface="Arial"/>
              </a:rPr>
              <a:t>.</a:t>
            </a:r>
          </a:p>
          <a:p>
            <a:endParaRPr lang="de-DE" sz="1000" b="0" dirty="0">
              <a:latin typeface="Arial"/>
              <a:cs typeface="Arial"/>
            </a:endParaRPr>
          </a:p>
        </p:txBody>
      </p:sp>
      <p:sp>
        <p:nvSpPr>
          <p:cNvPr id="22" name="Textplatzhalter 20"/>
          <p:cNvSpPr>
            <a:spLocks noGrp="1"/>
          </p:cNvSpPr>
          <p:nvPr>
            <p:ph type="body" sz="quarter" idx="4294967295"/>
          </p:nvPr>
        </p:nvSpPr>
        <p:spPr>
          <a:xfrm>
            <a:off x="3720990" y="3820574"/>
            <a:ext cx="2742342" cy="1068659"/>
          </a:xfrm>
          <a:prstGeom prst="rect">
            <a:avLst/>
          </a:prstGeom>
        </p:spPr>
        <p:txBody>
          <a:bodyPr vert="horz" lIns="0" tIns="0" rIns="0" bIns="0" rtlCol="0" anchor="b">
            <a:noAutofit/>
          </a:bodyPr>
          <a:lstStyle/>
          <a:p>
            <a:pPr marL="0" indent="0">
              <a:buNone/>
            </a:pPr>
            <a:r>
              <a:rPr lang="DE-DE" sz="1000" dirty="0" smtClean="0">
                <a:latin typeface="Arial"/>
                <a:cs typeface="Arial"/>
              </a:rPr>
              <a:t>.</a:t>
            </a:r>
            <a:endParaRPr lang="de-DE" sz="1000" dirty="0">
              <a:latin typeface="Arial"/>
              <a:cs typeface="Arial"/>
            </a:endParaRPr>
          </a:p>
          <a:p>
            <a:pPr marL="0" indent="0">
              <a:lnSpc>
                <a:spcPct val="100000"/>
              </a:lnSpc>
              <a:buNone/>
            </a:pPr>
            <a:r>
              <a:rPr lang="DE-DE" sz="1000" dirty="0">
                <a:latin typeface="Arial"/>
                <a:cs typeface="Arial"/>
              </a:rPr>
              <a:t>Unsere 24 Stunden Betreuungskräfte sind meist seit vielen Jahren in Österreich als Haushaltshilfen und Seniorenbetreuerinnen Tätig, verfügen dadurch über umfangreiche Erfahrung.                                                                             </a:t>
            </a:r>
            <a:endParaRPr lang="de-DE" sz="1000" dirty="0">
              <a:latin typeface="Arial"/>
              <a:ea typeface="Cambria" panose="02040503050406030204"/>
              <a:cs typeface="Arial"/>
            </a:endParaRPr>
          </a:p>
        </p:txBody>
      </p:sp>
      <p:sp>
        <p:nvSpPr>
          <p:cNvPr id="23" name="Textplatzhalter 20"/>
          <p:cNvSpPr>
            <a:spLocks noGrp="1"/>
          </p:cNvSpPr>
          <p:nvPr>
            <p:ph type="body" sz="quarter" idx="4294967295"/>
          </p:nvPr>
        </p:nvSpPr>
        <p:spPr>
          <a:xfrm>
            <a:off x="361344" y="5540290"/>
            <a:ext cx="2769053" cy="1685709"/>
          </a:xfrm>
          <a:prstGeom prst="rect">
            <a:avLst/>
          </a:prstGeom>
        </p:spPr>
        <p:txBody>
          <a:bodyPr vert="horz" lIns="0" tIns="0" rIns="0" bIns="0" rtlCol="0" anchor="b">
            <a:noAutofit/>
          </a:bodyPr>
          <a:lstStyle/>
          <a:p>
            <a:pPr marL="0" indent="0">
              <a:buNone/>
            </a:pPr>
            <a:r>
              <a:rPr lang="DE-DE" sz="1000" dirty="0">
                <a:latin typeface="Arial"/>
                <a:cs typeface="Arial"/>
              </a:rPr>
              <a:t>Neben Beruf und eigener Familie ist es für die Angehörigen häufig unmöglich, diese Hilfestellung selbst zu leisten. </a:t>
            </a:r>
            <a:endParaRPr lang="de-DE" sz="1000" dirty="0">
              <a:latin typeface="Arial"/>
              <a:ea typeface="Cambria" panose="02040503050406030204"/>
              <a:cs typeface="Arial"/>
            </a:endParaRPr>
          </a:p>
          <a:p>
            <a:pPr marL="0" indent="0">
              <a:lnSpc>
                <a:spcPct val="100000"/>
              </a:lnSpc>
              <a:buNone/>
            </a:pPr>
            <a:r>
              <a:rPr lang="DE-DE" sz="1000" dirty="0">
                <a:latin typeface="Arial"/>
                <a:cs typeface="Arial"/>
              </a:rPr>
              <a:t>In diesem Fall sind </a:t>
            </a:r>
            <a:r>
              <a:rPr lang="DE-DE" sz="1000" dirty="0" smtClean="0">
                <a:latin typeface="Arial"/>
                <a:cs typeface="Arial"/>
              </a:rPr>
              <a:t> </a:t>
            </a:r>
            <a:r>
              <a:rPr lang="DE-DE" sz="1000" dirty="0">
                <a:latin typeface="Arial"/>
                <a:cs typeface="Arial"/>
              </a:rPr>
              <a:t>unsere Betreuungskräfte</a:t>
            </a:r>
            <a:r>
              <a:rPr lang="DE-DE" sz="1000" dirty="0">
                <a:solidFill>
                  <a:srgbClr val="000000"/>
                </a:solidFill>
                <a:latin typeface="Arial"/>
                <a:cs typeface="Arial"/>
              </a:rPr>
              <a:t> zu Hause </a:t>
            </a:r>
            <a:r>
              <a:rPr lang="DE-DE" sz="1000" dirty="0">
                <a:latin typeface="Arial"/>
                <a:cs typeface="Arial"/>
              </a:rPr>
              <a:t>für Sie da</a:t>
            </a:r>
            <a:r>
              <a:rPr lang="DE-DE" sz="1000" dirty="0" smtClean="0">
                <a:latin typeface="Arial"/>
                <a:cs typeface="Arial"/>
              </a:rPr>
              <a:t>,</a:t>
            </a:r>
          </a:p>
          <a:p>
            <a:pPr marL="0" indent="0">
              <a:lnSpc>
                <a:spcPct val="100000"/>
              </a:lnSpc>
              <a:buNone/>
            </a:pPr>
            <a:r>
              <a:rPr lang="DE-DE" sz="1000" dirty="0" smtClean="0">
                <a:latin typeface="Arial"/>
                <a:cs typeface="Arial"/>
              </a:rPr>
              <a:t>um</a:t>
            </a:r>
            <a:r>
              <a:rPr lang="DE-DE" sz="1000" b="1" dirty="0" smtClean="0">
                <a:latin typeface="Arial"/>
                <a:cs typeface="Arial"/>
              </a:rPr>
              <a:t> </a:t>
            </a:r>
            <a:r>
              <a:rPr lang="DE-DE" sz="1000" b="1" dirty="0">
                <a:latin typeface="Arial"/>
                <a:cs typeface="Arial"/>
              </a:rPr>
              <a:t>häusliche Kranken - Altersbetreuung</a:t>
            </a:r>
            <a:endParaRPr lang="DE-DE" sz="1000" b="1" dirty="0">
              <a:latin typeface="Arial"/>
              <a:ea typeface="Cambria" panose="02040503050406030204"/>
              <a:cs typeface="Arial"/>
            </a:endParaRPr>
          </a:p>
          <a:p>
            <a:pPr marL="0" indent="0">
              <a:lnSpc>
                <a:spcPct val="100000"/>
              </a:lnSpc>
              <a:buNone/>
            </a:pPr>
            <a:r>
              <a:rPr lang="DE-DE" sz="1000" dirty="0">
                <a:latin typeface="Arial"/>
                <a:cs typeface="Arial"/>
              </a:rPr>
              <a:t>                          sowie  </a:t>
            </a:r>
            <a:r>
              <a:rPr lang="DE-DE" sz="1000" b="1" dirty="0">
                <a:latin typeface="Arial"/>
                <a:cs typeface="Arial"/>
              </a:rPr>
              <a:t>24 Stunden Pflege </a:t>
            </a:r>
            <a:endParaRPr lang="de-DE" sz="1000" b="1" dirty="0" smtClean="0">
              <a:latin typeface="Arial"/>
              <a:cs typeface="Arial"/>
            </a:endParaRPr>
          </a:p>
          <a:p>
            <a:pPr marL="0" indent="0">
              <a:lnSpc>
                <a:spcPct val="100000"/>
              </a:lnSpc>
              <a:buNone/>
            </a:pPr>
            <a:r>
              <a:rPr lang="DE-DE" sz="1000" dirty="0" smtClean="0">
                <a:latin typeface="Arial"/>
                <a:cs typeface="Arial"/>
              </a:rPr>
              <a:t>zu leisten.</a:t>
            </a:r>
            <a:endParaRPr lang="de-DE" sz="1000" dirty="0" smtClean="0">
              <a:latin typeface="Arial"/>
              <a:cs typeface="Arial"/>
            </a:endParaRPr>
          </a:p>
          <a:p>
            <a:pPr marL="0" indent="0">
              <a:lnSpc>
                <a:spcPct val="100000"/>
              </a:lnSpc>
              <a:buNone/>
            </a:pPr>
            <a:r>
              <a:rPr lang="DE-DE" sz="1000" dirty="0">
                <a:latin typeface="Arial"/>
                <a:cs typeface="Arial"/>
              </a:rPr>
              <a:t>                                                        </a:t>
            </a:r>
            <a:endParaRPr lang="de-DE" sz="1000" dirty="0">
              <a:latin typeface="Arial"/>
              <a:ea typeface="Cambria" panose="02040503050406030204"/>
              <a:cs typeface="Arial"/>
            </a:endParaRPr>
          </a:p>
        </p:txBody>
      </p:sp>
    </p:spTree>
    <p:extLst>
      <p:ext uri="{BB962C8B-B14F-4D97-AF65-F5344CB8AC3E}">
        <p14:creationId xmlns:p14="http://schemas.microsoft.com/office/powerpoint/2010/main" val="653308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schüreFarbe">
  <a:themeElements>
    <a:clrScheme name="BroschüreFarbe">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585D7-9F9A-464B-98FD-C2369966A8D7}">
  <ds:schemaRefs>
    <ds:schemaRef ds:uri="http://schemas.microsoft.com/sharepoint/v3/contenttype/forms"/>
  </ds:schemaRefs>
</ds:datastoreItem>
</file>

<file path=customXml/itemProps2.xml><?xml version="1.0" encoding="utf-8"?>
<ds:datastoreItem xmlns:ds="http://schemas.openxmlformats.org/officeDocument/2006/customXml" ds:itemID="{80E32F16-139C-406D-87C5-ECC5DE68882E}">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BB39241-3DC4-4E74-9CA5-66F559558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1033</Words>
  <Application>Microsoft Office PowerPoint</Application>
  <PresentationFormat>Benutzerdefiniert</PresentationFormat>
  <Paragraphs>90</Paragraphs>
  <Slides>2</Slides>
  <Notes>2</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Arial Black</vt:lpstr>
      <vt:lpstr>Calibri</vt:lpstr>
      <vt:lpstr>Cambria</vt:lpstr>
      <vt:lpstr>Wingdings</vt:lpstr>
      <vt:lpstr>BroschüreFarbe</vt:lpstr>
      <vt:lpstr>Pflege&amp;Betreuung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Northwind Traders</dc:title>
  <dc:creator/>
  <cp:lastModifiedBy/>
  <cp:revision>819</cp:revision>
  <dcterms:created xsi:type="dcterms:W3CDTF">2012-07-26T23:19:00Z</dcterms:created>
  <dcterms:modified xsi:type="dcterms:W3CDTF">2024-03-22T10:38:32Z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