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89750" cy="9671050"/>
  <p:defaultTextStyle>
    <a:defPPr>
      <a:defRPr lang="de-AT"/>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2D34"/>
    <a:srgbClr val="3737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4920" y="6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857250" y="1497013"/>
            <a:ext cx="5143500" cy="3182937"/>
          </a:xfrm>
        </p:spPr>
        <p:txBody>
          <a:bodyPr anchor="b"/>
          <a:lstStyle>
            <a:lvl1pPr algn="ctr">
              <a:defRPr sz="6000"/>
            </a:lvl1pPr>
          </a:lstStyle>
          <a:p>
            <a:r>
              <a:rPr lang="de-DE"/>
              <a:t>Titelmasterformat durch Klicken bearbeiten</a:t>
            </a:r>
            <a:endParaRPr lang="de-AT"/>
          </a:p>
        </p:txBody>
      </p:sp>
      <p:sp>
        <p:nvSpPr>
          <p:cNvPr id="3" name="Untertitel 2"/>
          <p:cNvSpPr>
            <a:spLocks noGrp="1"/>
          </p:cNvSpPr>
          <p:nvPr>
            <p:ph type="subTitle" idx="1"/>
          </p:nvPr>
        </p:nvSpPr>
        <p:spPr>
          <a:xfrm>
            <a:off x="857250" y="4802188"/>
            <a:ext cx="5143500" cy="220821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6" name="Rectangle 6"/>
          <p:cNvSpPr>
            <a:spLocks noGrp="1" noChangeArrowheads="1"/>
          </p:cNvSpPr>
          <p:nvPr>
            <p:ph type="sldNum" sz="quarter" idx="12"/>
          </p:nvPr>
        </p:nvSpPr>
        <p:spPr>
          <a:ln/>
        </p:spPr>
        <p:txBody>
          <a:bodyPr/>
          <a:lstStyle>
            <a:lvl1pPr>
              <a:defRPr/>
            </a:lvl1pPr>
          </a:lstStyle>
          <a:p>
            <a:pPr>
              <a:defRPr/>
            </a:pPr>
            <a:fld id="{287B3DEE-51A2-4446-BE5F-A71EA7508474}" type="slidenum">
              <a:rPr lang="de-AT" altLang="de-DE"/>
              <a:pPr>
                <a:defRPr/>
              </a:pPr>
              <a:t>‹Nr.›</a:t>
            </a:fld>
            <a:endParaRPr lang="de-AT" alt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6" name="Rectangle 6"/>
          <p:cNvSpPr>
            <a:spLocks noGrp="1" noChangeArrowheads="1"/>
          </p:cNvSpPr>
          <p:nvPr>
            <p:ph type="sldNum" sz="quarter" idx="12"/>
          </p:nvPr>
        </p:nvSpPr>
        <p:spPr>
          <a:ln/>
        </p:spPr>
        <p:txBody>
          <a:bodyPr/>
          <a:lstStyle>
            <a:lvl1pPr>
              <a:defRPr/>
            </a:lvl1pPr>
          </a:lstStyle>
          <a:p>
            <a:pPr>
              <a:defRPr/>
            </a:pPr>
            <a:fld id="{D35609E7-5793-46D0-8C93-6FFF8F7A558E}" type="slidenum">
              <a:rPr lang="de-AT" altLang="de-DE"/>
              <a:pPr>
                <a:defRPr/>
              </a:pPr>
              <a:t>‹Nr.›</a:t>
            </a:fld>
            <a:endParaRPr lang="de-AT" alt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4972050" y="366713"/>
            <a:ext cx="1543050" cy="780097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42900" y="366713"/>
            <a:ext cx="4476750" cy="78009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6" name="Rectangle 6"/>
          <p:cNvSpPr>
            <a:spLocks noGrp="1" noChangeArrowheads="1"/>
          </p:cNvSpPr>
          <p:nvPr>
            <p:ph type="sldNum" sz="quarter" idx="12"/>
          </p:nvPr>
        </p:nvSpPr>
        <p:spPr>
          <a:ln/>
        </p:spPr>
        <p:txBody>
          <a:bodyPr/>
          <a:lstStyle>
            <a:lvl1pPr>
              <a:defRPr/>
            </a:lvl1pPr>
          </a:lstStyle>
          <a:p>
            <a:pPr>
              <a:defRPr/>
            </a:pPr>
            <a:fld id="{28B8B171-779D-4B42-8904-B876F327BEA5}" type="slidenum">
              <a:rPr lang="de-AT" altLang="de-DE"/>
              <a:pPr>
                <a:defRPr/>
              </a:pPr>
              <a:t>‹Nr.›</a:t>
            </a:fld>
            <a:endParaRPr lang="de-AT" alt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6" name="Rectangle 6"/>
          <p:cNvSpPr>
            <a:spLocks noGrp="1" noChangeArrowheads="1"/>
          </p:cNvSpPr>
          <p:nvPr>
            <p:ph type="sldNum" sz="quarter" idx="12"/>
          </p:nvPr>
        </p:nvSpPr>
        <p:spPr>
          <a:ln/>
        </p:spPr>
        <p:txBody>
          <a:bodyPr/>
          <a:lstStyle>
            <a:lvl1pPr>
              <a:defRPr/>
            </a:lvl1pPr>
          </a:lstStyle>
          <a:p>
            <a:pPr>
              <a:defRPr/>
            </a:pPr>
            <a:fld id="{288F3EB4-E236-4C72-8ADD-B4CA208EA57B}" type="slidenum">
              <a:rPr lang="de-AT" altLang="de-DE"/>
              <a:pPr>
                <a:defRPr/>
              </a:pPr>
              <a:t>‹Nr.›</a:t>
            </a:fld>
            <a:endParaRPr lang="de-AT" alt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68313" y="2279650"/>
            <a:ext cx="5915025" cy="3803650"/>
          </a:xfrm>
        </p:spPr>
        <p:txBody>
          <a:bodyPr anchor="b"/>
          <a:lstStyle>
            <a:lvl1pPr>
              <a:defRPr sz="6000"/>
            </a:lvl1pPr>
          </a:lstStyle>
          <a:p>
            <a:r>
              <a:rPr lang="de-DE"/>
              <a:t>Titelmasterformat durch Klicken bearbeiten</a:t>
            </a:r>
            <a:endParaRPr lang="de-AT"/>
          </a:p>
        </p:txBody>
      </p:sp>
      <p:sp>
        <p:nvSpPr>
          <p:cNvPr id="3" name="Textplatzhalter 2"/>
          <p:cNvSpPr>
            <a:spLocks noGrp="1"/>
          </p:cNvSpPr>
          <p:nvPr>
            <p:ph type="body" idx="1"/>
          </p:nvPr>
        </p:nvSpPr>
        <p:spPr>
          <a:xfrm>
            <a:off x="468313" y="6119813"/>
            <a:ext cx="5915025" cy="2000250"/>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5"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6" name="Rectangle 6"/>
          <p:cNvSpPr>
            <a:spLocks noGrp="1" noChangeArrowheads="1"/>
          </p:cNvSpPr>
          <p:nvPr>
            <p:ph type="sldNum" sz="quarter" idx="12"/>
          </p:nvPr>
        </p:nvSpPr>
        <p:spPr>
          <a:ln/>
        </p:spPr>
        <p:txBody>
          <a:bodyPr/>
          <a:lstStyle>
            <a:lvl1pPr>
              <a:defRPr/>
            </a:lvl1pPr>
          </a:lstStyle>
          <a:p>
            <a:pPr>
              <a:defRPr/>
            </a:pPr>
            <a:fld id="{A478746E-177E-4C85-935D-55FB12F2ED04}" type="slidenum">
              <a:rPr lang="de-AT" altLang="de-DE"/>
              <a:pPr>
                <a:defRPr/>
              </a:pPr>
              <a:t>‹Nr.›</a:t>
            </a:fld>
            <a:endParaRPr lang="de-AT" alt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342900" y="2133600"/>
            <a:ext cx="3009900" cy="60340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3505200" y="2133600"/>
            <a:ext cx="3009900" cy="60340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7" name="Rectangle 6"/>
          <p:cNvSpPr>
            <a:spLocks noGrp="1" noChangeArrowheads="1"/>
          </p:cNvSpPr>
          <p:nvPr>
            <p:ph type="sldNum" sz="quarter" idx="12"/>
          </p:nvPr>
        </p:nvSpPr>
        <p:spPr>
          <a:ln/>
        </p:spPr>
        <p:txBody>
          <a:bodyPr/>
          <a:lstStyle>
            <a:lvl1pPr>
              <a:defRPr/>
            </a:lvl1pPr>
          </a:lstStyle>
          <a:p>
            <a:pPr>
              <a:defRPr/>
            </a:pPr>
            <a:fld id="{83345D70-5452-4216-858A-142CC8A915EE}" type="slidenum">
              <a:rPr lang="de-AT" altLang="de-DE"/>
              <a:pPr>
                <a:defRPr/>
              </a:pPr>
              <a:t>‹Nr.›</a:t>
            </a:fld>
            <a:endParaRPr lang="de-AT" alt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73075" y="487363"/>
            <a:ext cx="5915025" cy="1766887"/>
          </a:xfrm>
        </p:spPr>
        <p:txBody>
          <a:bodyPr/>
          <a:lstStyle/>
          <a:p>
            <a:r>
              <a:rPr lang="de-DE"/>
              <a:t>Titelmasterformat durch Klicken bearbeiten</a:t>
            </a:r>
            <a:endParaRPr lang="de-AT"/>
          </a:p>
        </p:txBody>
      </p:sp>
      <p:sp>
        <p:nvSpPr>
          <p:cNvPr id="3" name="Textplatzhalter 2"/>
          <p:cNvSpPr>
            <a:spLocks noGrp="1"/>
          </p:cNvSpPr>
          <p:nvPr>
            <p:ph type="body" idx="1"/>
          </p:nvPr>
        </p:nvSpPr>
        <p:spPr>
          <a:xfrm>
            <a:off x="473075" y="2241550"/>
            <a:ext cx="2900363"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73075" y="3340100"/>
            <a:ext cx="2900363" cy="491331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3471863" y="2241550"/>
            <a:ext cx="2916237"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3471863" y="3340100"/>
            <a:ext cx="2916237" cy="491331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8"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9" name="Rectangle 6"/>
          <p:cNvSpPr>
            <a:spLocks noGrp="1" noChangeArrowheads="1"/>
          </p:cNvSpPr>
          <p:nvPr>
            <p:ph type="sldNum" sz="quarter" idx="12"/>
          </p:nvPr>
        </p:nvSpPr>
        <p:spPr>
          <a:ln/>
        </p:spPr>
        <p:txBody>
          <a:bodyPr/>
          <a:lstStyle>
            <a:lvl1pPr>
              <a:defRPr/>
            </a:lvl1pPr>
          </a:lstStyle>
          <a:p>
            <a:pPr>
              <a:defRPr/>
            </a:pPr>
            <a:fld id="{1846EAE0-1209-4108-BD16-704B997046F5}" type="slidenum">
              <a:rPr lang="de-AT" altLang="de-DE"/>
              <a:pPr>
                <a:defRPr/>
              </a:pPr>
              <a:t>‹Nr.›</a:t>
            </a:fld>
            <a:endParaRPr lang="de-AT" alt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5" name="Rectangle 6"/>
          <p:cNvSpPr>
            <a:spLocks noGrp="1" noChangeArrowheads="1"/>
          </p:cNvSpPr>
          <p:nvPr>
            <p:ph type="sldNum" sz="quarter" idx="12"/>
          </p:nvPr>
        </p:nvSpPr>
        <p:spPr>
          <a:ln/>
        </p:spPr>
        <p:txBody>
          <a:bodyPr/>
          <a:lstStyle>
            <a:lvl1pPr>
              <a:defRPr/>
            </a:lvl1pPr>
          </a:lstStyle>
          <a:p>
            <a:pPr>
              <a:defRPr/>
            </a:pPr>
            <a:fld id="{2D6F8B57-B698-420D-B848-F2D9B406A46F}" type="slidenum">
              <a:rPr lang="de-AT" altLang="de-DE"/>
              <a:pPr>
                <a:defRPr/>
              </a:pPr>
              <a:t>‹Nr.›</a:t>
            </a:fld>
            <a:endParaRPr lang="de-AT" alt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3"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4" name="Rectangle 6"/>
          <p:cNvSpPr>
            <a:spLocks noGrp="1" noChangeArrowheads="1"/>
          </p:cNvSpPr>
          <p:nvPr>
            <p:ph type="sldNum" sz="quarter" idx="12"/>
          </p:nvPr>
        </p:nvSpPr>
        <p:spPr>
          <a:ln/>
        </p:spPr>
        <p:txBody>
          <a:bodyPr/>
          <a:lstStyle>
            <a:lvl1pPr>
              <a:defRPr/>
            </a:lvl1pPr>
          </a:lstStyle>
          <a:p>
            <a:pPr>
              <a:defRPr/>
            </a:pPr>
            <a:fld id="{35A57D8E-990A-41B1-A1D0-4691B71E5083}" type="slidenum">
              <a:rPr lang="de-AT" altLang="de-DE"/>
              <a:pPr>
                <a:defRPr/>
              </a:pPr>
              <a:t>‹Nr.›</a:t>
            </a:fld>
            <a:endParaRPr lang="de-AT" alt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73075" y="609600"/>
            <a:ext cx="2211388" cy="2133600"/>
          </a:xfrm>
        </p:spPr>
        <p:txBody>
          <a:bodyPr anchor="b"/>
          <a:lstStyle>
            <a:lvl1pPr>
              <a:defRPr sz="3200"/>
            </a:lvl1pPr>
          </a:lstStyle>
          <a:p>
            <a:r>
              <a:rPr lang="de-DE"/>
              <a:t>Titelmasterformat durch Klicken bearbeiten</a:t>
            </a:r>
            <a:endParaRPr lang="de-AT"/>
          </a:p>
        </p:txBody>
      </p:sp>
      <p:sp>
        <p:nvSpPr>
          <p:cNvPr id="3" name="Inhaltsplatzhalter 2"/>
          <p:cNvSpPr>
            <a:spLocks noGrp="1"/>
          </p:cNvSpPr>
          <p:nvPr>
            <p:ph idx="1"/>
          </p:nvPr>
        </p:nvSpPr>
        <p:spPr>
          <a:xfrm>
            <a:off x="2916238" y="1316038"/>
            <a:ext cx="3471862" cy="64992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7" name="Rectangle 6"/>
          <p:cNvSpPr>
            <a:spLocks noGrp="1" noChangeArrowheads="1"/>
          </p:cNvSpPr>
          <p:nvPr>
            <p:ph type="sldNum" sz="quarter" idx="12"/>
          </p:nvPr>
        </p:nvSpPr>
        <p:spPr>
          <a:ln/>
        </p:spPr>
        <p:txBody>
          <a:bodyPr/>
          <a:lstStyle>
            <a:lvl1pPr>
              <a:defRPr/>
            </a:lvl1pPr>
          </a:lstStyle>
          <a:p>
            <a:pPr>
              <a:defRPr/>
            </a:pPr>
            <a:fld id="{A01E85EE-432F-437C-A405-514FF4605A02}" type="slidenum">
              <a:rPr lang="de-AT" altLang="de-DE"/>
              <a:pPr>
                <a:defRPr/>
              </a:pPr>
              <a:t>‹Nr.›</a:t>
            </a:fld>
            <a:endParaRPr lang="de-AT" alt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73075" y="609600"/>
            <a:ext cx="2211388" cy="2133600"/>
          </a:xfrm>
        </p:spPr>
        <p:txBody>
          <a:bodyPr anchor="b"/>
          <a:lstStyle>
            <a:lvl1pPr>
              <a:defRPr sz="3200"/>
            </a:lvl1pPr>
          </a:lstStyle>
          <a:p>
            <a:r>
              <a:rPr lang="de-DE"/>
              <a:t>Titelmasterformat durch Klicken bearbeiten</a:t>
            </a:r>
            <a:endParaRPr lang="de-AT"/>
          </a:p>
        </p:txBody>
      </p:sp>
      <p:sp>
        <p:nvSpPr>
          <p:cNvPr id="3" name="Bildplatzhalter 2"/>
          <p:cNvSpPr>
            <a:spLocks noGrp="1"/>
          </p:cNvSpPr>
          <p:nvPr>
            <p:ph type="pic" idx="1"/>
          </p:nvPr>
        </p:nvSpPr>
        <p:spPr>
          <a:xfrm>
            <a:off x="2916238" y="1316038"/>
            <a:ext cx="3471862" cy="6499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AT" altLang="de-DE"/>
          </a:p>
        </p:txBody>
      </p:sp>
      <p:sp>
        <p:nvSpPr>
          <p:cNvPr id="6" name="Rectangle 5"/>
          <p:cNvSpPr>
            <a:spLocks noGrp="1" noChangeArrowheads="1"/>
          </p:cNvSpPr>
          <p:nvPr>
            <p:ph type="ftr" sz="quarter" idx="11"/>
          </p:nvPr>
        </p:nvSpPr>
        <p:spPr>
          <a:ln/>
        </p:spPr>
        <p:txBody>
          <a:bodyPr/>
          <a:lstStyle>
            <a:lvl1pPr>
              <a:defRPr/>
            </a:lvl1pPr>
          </a:lstStyle>
          <a:p>
            <a:pPr>
              <a:defRPr/>
            </a:pPr>
            <a:endParaRPr lang="de-AT" altLang="de-DE"/>
          </a:p>
        </p:txBody>
      </p:sp>
      <p:sp>
        <p:nvSpPr>
          <p:cNvPr id="7" name="Rectangle 6"/>
          <p:cNvSpPr>
            <a:spLocks noGrp="1" noChangeArrowheads="1"/>
          </p:cNvSpPr>
          <p:nvPr>
            <p:ph type="sldNum" sz="quarter" idx="12"/>
          </p:nvPr>
        </p:nvSpPr>
        <p:spPr>
          <a:ln/>
        </p:spPr>
        <p:txBody>
          <a:bodyPr/>
          <a:lstStyle>
            <a:lvl1pPr>
              <a:defRPr/>
            </a:lvl1pPr>
          </a:lstStyle>
          <a:p>
            <a:pPr>
              <a:defRPr/>
            </a:pPr>
            <a:fld id="{E4003901-4285-4583-B63D-C8B5F64DCCAD}" type="slidenum">
              <a:rPr lang="de-AT" altLang="de-DE"/>
              <a:pPr>
                <a:defRPr/>
              </a:pPr>
              <a:t>‹Nr.›</a:t>
            </a:fld>
            <a:endParaRPr lang="de-AT" alt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AT" altLang="de-DE"/>
              <a:t>Titelmasterformat durch Klicken bearbeiten</a:t>
            </a:r>
          </a:p>
        </p:txBody>
      </p:sp>
      <p:sp>
        <p:nvSpPr>
          <p:cNvPr id="1027" name="Rectangle 3"/>
          <p:cNvSpPr>
            <a:spLocks noGrp="1" noChangeArrowheads="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AT" altLang="de-DE"/>
              <a:t>Textmasterformate durch Klicken bearbeiten</a:t>
            </a:r>
          </a:p>
          <a:p>
            <a:pPr lvl="1"/>
            <a:r>
              <a:rPr lang="de-AT" altLang="de-DE"/>
              <a:t>Zweite Ebene</a:t>
            </a:r>
          </a:p>
          <a:p>
            <a:pPr lvl="2"/>
            <a:r>
              <a:rPr lang="de-AT" altLang="de-DE"/>
              <a:t>Dritte Ebene</a:t>
            </a:r>
          </a:p>
          <a:p>
            <a:pPr lvl="3"/>
            <a:r>
              <a:rPr lang="de-AT" altLang="de-DE"/>
              <a:t>Vierte Ebene</a:t>
            </a:r>
          </a:p>
          <a:p>
            <a:pPr lvl="4"/>
            <a:r>
              <a:rPr lang="de-AT" altLang="de-DE"/>
              <a:t>Fünfte Ebene</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de-AT" altLang="de-DE"/>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de-AT" altLang="de-DE"/>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219A8FE-4321-4E1B-B733-F953FAF9E6D7}"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hyperlink" Target="mailto:alltagspruefung@gmx.at" TargetMode="External"/><Relationship Id="rId5" Type="http://schemas.openxmlformats.org/officeDocument/2006/relationships/hyperlink" Target="http://www.hundetraining-leitner.com/"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350838" y="981075"/>
            <a:ext cx="1187450" cy="366713"/>
          </a:xfrm>
          <a:prstGeom prst="rect">
            <a:avLst/>
          </a:prstGeom>
          <a:noFill/>
          <a:ln w="9525">
            <a:noFill/>
            <a:miter lim="800000"/>
            <a:headEnd/>
            <a:tailEnd/>
          </a:ln>
        </p:spPr>
        <p:txBody>
          <a:bodyPr>
            <a:spAutoFit/>
          </a:bodyPr>
          <a:lstStyle/>
          <a:p>
            <a:pPr algn="ctr" eaLnBrk="1" hangingPunct="1">
              <a:spcBef>
                <a:spcPct val="50000"/>
              </a:spcBef>
            </a:pPr>
            <a:endParaRPr lang="de-DE" altLang="de-DE"/>
          </a:p>
        </p:txBody>
      </p:sp>
      <p:sp>
        <p:nvSpPr>
          <p:cNvPr id="2053" name="Text Box 5"/>
          <p:cNvSpPr txBox="1">
            <a:spLocks noChangeArrowheads="1"/>
          </p:cNvSpPr>
          <p:nvPr/>
        </p:nvSpPr>
        <p:spPr bwMode="auto">
          <a:xfrm>
            <a:off x="512763" y="1238845"/>
            <a:ext cx="863600" cy="1604963"/>
          </a:xfrm>
          <a:prstGeom prst="rect">
            <a:avLst/>
          </a:prstGeom>
          <a:noFill/>
          <a:ln w="9525">
            <a:noFill/>
            <a:miter lim="800000"/>
            <a:headEnd/>
            <a:tailEnd/>
          </a:ln>
        </p:spPr>
        <p:txBody>
          <a:bodyPr>
            <a:spAutoFit/>
          </a:bodyPr>
          <a:lstStyle/>
          <a:p>
            <a:pPr algn="ctr" eaLnBrk="1" hangingPunct="1">
              <a:spcBef>
                <a:spcPct val="50000"/>
              </a:spcBef>
            </a:pPr>
            <a:endParaRPr lang="de-AT" altLang="de-DE"/>
          </a:p>
          <a:p>
            <a:pPr algn="ctr" eaLnBrk="1" hangingPunct="1">
              <a:spcBef>
                <a:spcPct val="50000"/>
              </a:spcBef>
            </a:pPr>
            <a:endParaRPr lang="de-AT" altLang="de-DE"/>
          </a:p>
          <a:p>
            <a:pPr algn="ctr" eaLnBrk="1" hangingPunct="1">
              <a:spcBef>
                <a:spcPct val="50000"/>
              </a:spcBef>
            </a:pPr>
            <a:endParaRPr lang="de-AT" altLang="de-DE"/>
          </a:p>
          <a:p>
            <a:pPr algn="ctr" eaLnBrk="1" hangingPunct="1">
              <a:spcBef>
                <a:spcPct val="50000"/>
              </a:spcBef>
            </a:pPr>
            <a:endParaRPr lang="de-AT" altLang="de-DE"/>
          </a:p>
        </p:txBody>
      </p:sp>
      <p:sp>
        <p:nvSpPr>
          <p:cNvPr id="2054" name="Text Box 6"/>
          <p:cNvSpPr txBox="1">
            <a:spLocks noChangeArrowheads="1"/>
          </p:cNvSpPr>
          <p:nvPr/>
        </p:nvSpPr>
        <p:spPr bwMode="auto">
          <a:xfrm>
            <a:off x="2889250" y="1222375"/>
            <a:ext cx="1295400" cy="2017713"/>
          </a:xfrm>
          <a:prstGeom prst="rect">
            <a:avLst/>
          </a:prstGeom>
          <a:noFill/>
          <a:ln w="9525">
            <a:noFill/>
            <a:miter lim="800000"/>
            <a:headEnd/>
            <a:tailEnd/>
          </a:ln>
        </p:spPr>
        <p:txBody>
          <a:bodyPr>
            <a:spAutoFit/>
          </a:bodyPr>
          <a:lstStyle/>
          <a:p>
            <a:pPr algn="ctr" eaLnBrk="1" hangingPunct="1">
              <a:spcBef>
                <a:spcPct val="50000"/>
              </a:spcBef>
            </a:pPr>
            <a:endParaRPr lang="de-AT" altLang="de-DE"/>
          </a:p>
          <a:p>
            <a:pPr algn="ctr" eaLnBrk="1" hangingPunct="1">
              <a:spcBef>
                <a:spcPct val="50000"/>
              </a:spcBef>
            </a:pPr>
            <a:endParaRPr lang="de-AT" altLang="de-DE"/>
          </a:p>
          <a:p>
            <a:pPr algn="ctr" eaLnBrk="1" hangingPunct="1">
              <a:spcBef>
                <a:spcPct val="50000"/>
              </a:spcBef>
            </a:pPr>
            <a:endParaRPr lang="de-AT" altLang="de-DE"/>
          </a:p>
          <a:p>
            <a:pPr algn="ctr" eaLnBrk="1" hangingPunct="1">
              <a:spcBef>
                <a:spcPct val="50000"/>
              </a:spcBef>
            </a:pPr>
            <a:endParaRPr lang="de-AT" altLang="de-DE"/>
          </a:p>
          <a:p>
            <a:pPr algn="ctr" eaLnBrk="1" hangingPunct="1">
              <a:spcBef>
                <a:spcPct val="50000"/>
              </a:spcBef>
            </a:pPr>
            <a:endParaRPr lang="de-AT" altLang="de-DE"/>
          </a:p>
        </p:txBody>
      </p:sp>
      <p:sp>
        <p:nvSpPr>
          <p:cNvPr id="2059" name="Rectangle 3"/>
          <p:cNvSpPr txBox="1">
            <a:spLocks noChangeArrowheads="1"/>
          </p:cNvSpPr>
          <p:nvPr/>
        </p:nvSpPr>
        <p:spPr bwMode="auto">
          <a:xfrm>
            <a:off x="-7026" y="878133"/>
            <a:ext cx="1347794" cy="237483"/>
          </a:xfrm>
          <a:prstGeom prst="rect">
            <a:avLst/>
          </a:prstGeom>
          <a:noFill/>
          <a:ln w="9525">
            <a:noFill/>
            <a:miter lim="800000"/>
            <a:headEnd/>
            <a:tailEnd/>
          </a:ln>
        </p:spPr>
        <p:txBody>
          <a:bodyPr/>
          <a:lstStyle/>
          <a:p>
            <a:pPr algn="ctr" eaLnBrk="1" hangingPunct="1">
              <a:spcBef>
                <a:spcPct val="20000"/>
              </a:spcBef>
              <a:buFont typeface="Arial" charset="0"/>
              <a:buNone/>
            </a:pPr>
            <a:r>
              <a:rPr lang="de-AT" sz="1000" dirty="0">
                <a:latin typeface="BonvenoCF" pitchFamily="2" charset="-18"/>
              </a:rPr>
              <a:t>HUNDETRAINING</a:t>
            </a:r>
          </a:p>
        </p:txBody>
      </p:sp>
      <p:pic>
        <p:nvPicPr>
          <p:cNvPr id="2060" name="Picture 4"/>
          <p:cNvPicPr>
            <a:picLocks noChangeAspect="1" noChangeArrowheads="1"/>
          </p:cNvPicPr>
          <p:nvPr/>
        </p:nvPicPr>
        <p:blipFill>
          <a:blip r:embed="rId2" cstate="print"/>
          <a:srcRect/>
          <a:stretch>
            <a:fillRect/>
          </a:stretch>
        </p:blipFill>
        <p:spPr bwMode="auto">
          <a:xfrm>
            <a:off x="237316" y="145932"/>
            <a:ext cx="959436" cy="791252"/>
          </a:xfrm>
          <a:prstGeom prst="rect">
            <a:avLst/>
          </a:prstGeom>
          <a:noFill/>
          <a:ln w="9525">
            <a:noFill/>
            <a:miter lim="800000"/>
            <a:headEnd/>
            <a:tailEnd/>
          </a:ln>
        </p:spPr>
      </p:pic>
      <p:sp>
        <p:nvSpPr>
          <p:cNvPr id="2061" name="Rechteck 15"/>
          <p:cNvSpPr>
            <a:spLocks noChangeArrowheads="1"/>
          </p:cNvSpPr>
          <p:nvPr/>
        </p:nvSpPr>
        <p:spPr bwMode="auto">
          <a:xfrm>
            <a:off x="351391" y="996661"/>
            <a:ext cx="630959" cy="215444"/>
          </a:xfrm>
          <a:prstGeom prst="rect">
            <a:avLst/>
          </a:prstGeom>
          <a:noFill/>
          <a:ln w="9525">
            <a:noFill/>
            <a:miter lim="800000"/>
            <a:headEnd/>
            <a:tailEnd/>
          </a:ln>
        </p:spPr>
        <p:txBody>
          <a:bodyPr wrap="square">
            <a:spAutoFit/>
          </a:bodyPr>
          <a:lstStyle/>
          <a:p>
            <a:pPr algn="ctr" eaLnBrk="1" hangingPunct="1">
              <a:spcBef>
                <a:spcPct val="20000"/>
              </a:spcBef>
            </a:pPr>
            <a:r>
              <a:rPr lang="de-AT" sz="800" dirty="0">
                <a:solidFill>
                  <a:srgbClr val="00FFFF"/>
                </a:solidFill>
                <a:latin typeface="BonvenoCF" pitchFamily="2" charset="-18"/>
              </a:rPr>
              <a:t>LEITNER</a:t>
            </a:r>
          </a:p>
        </p:txBody>
      </p:sp>
      <p:pic>
        <p:nvPicPr>
          <p:cNvPr id="1026" name="Picture 2" descr="C:\Users\Andreas\Desktop\OÖ.png"/>
          <p:cNvPicPr>
            <a:picLocks noChangeAspect="1" noChangeArrowheads="1"/>
          </p:cNvPicPr>
          <p:nvPr/>
        </p:nvPicPr>
        <p:blipFill>
          <a:blip r:embed="rId3" cstate="print"/>
          <a:srcRect/>
          <a:stretch>
            <a:fillRect/>
          </a:stretch>
        </p:blipFill>
        <p:spPr bwMode="auto">
          <a:xfrm>
            <a:off x="5652839" y="8308287"/>
            <a:ext cx="1080120" cy="567934"/>
          </a:xfrm>
          <a:prstGeom prst="rect">
            <a:avLst/>
          </a:prstGeom>
          <a:noFill/>
        </p:spPr>
      </p:pic>
      <p:sp>
        <p:nvSpPr>
          <p:cNvPr id="4" name="Titel 3">
            <a:extLst>
              <a:ext uri="{FF2B5EF4-FFF2-40B4-BE49-F238E27FC236}">
                <a16:creationId xmlns:a16="http://schemas.microsoft.com/office/drawing/2014/main" id="{020A5427-6ACD-C8D3-B342-2FD78FC3C50D}"/>
              </a:ext>
            </a:extLst>
          </p:cNvPr>
          <p:cNvSpPr>
            <a:spLocks noGrp="1"/>
          </p:cNvSpPr>
          <p:nvPr>
            <p:ph type="title"/>
          </p:nvPr>
        </p:nvSpPr>
        <p:spPr>
          <a:xfrm>
            <a:off x="306896" y="755576"/>
            <a:ext cx="6172200" cy="495308"/>
          </a:xfrm>
        </p:spPr>
        <p:txBody>
          <a:bodyPr/>
          <a:lstStyle/>
          <a:p>
            <a:r>
              <a:rPr lang="de-AT" sz="1600" dirty="0"/>
              <a:t>OÖ Hundehaltegesetz NEU 2024</a:t>
            </a:r>
          </a:p>
        </p:txBody>
      </p:sp>
      <p:pic>
        <p:nvPicPr>
          <p:cNvPr id="6" name="Grafik 5" descr="Ein Bild, das Text, Schrift, Grafiken enthält.&#10;&#10;Automatisch generierte Beschreibung">
            <a:extLst>
              <a:ext uri="{FF2B5EF4-FFF2-40B4-BE49-F238E27FC236}">
                <a16:creationId xmlns:a16="http://schemas.microsoft.com/office/drawing/2014/main" id="{80ACFAAF-5A65-C39B-6800-6AAFE3AA96B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97442" y="426523"/>
            <a:ext cx="1317658" cy="300736"/>
          </a:xfrm>
          <a:prstGeom prst="rect">
            <a:avLst/>
          </a:prstGeom>
        </p:spPr>
      </p:pic>
      <p:sp>
        <p:nvSpPr>
          <p:cNvPr id="8" name="Textfeld 7">
            <a:extLst>
              <a:ext uri="{FF2B5EF4-FFF2-40B4-BE49-F238E27FC236}">
                <a16:creationId xmlns:a16="http://schemas.microsoft.com/office/drawing/2014/main" id="{085DCE24-840D-AE62-F4C3-72579EA06053}"/>
              </a:ext>
            </a:extLst>
          </p:cNvPr>
          <p:cNvSpPr txBox="1"/>
          <p:nvPr/>
        </p:nvSpPr>
        <p:spPr>
          <a:xfrm>
            <a:off x="260648" y="1465915"/>
            <a:ext cx="6390058" cy="8248412"/>
          </a:xfrm>
          <a:prstGeom prst="rect">
            <a:avLst/>
          </a:prstGeom>
          <a:noFill/>
        </p:spPr>
        <p:txBody>
          <a:bodyPr wrap="square">
            <a:spAutoFit/>
          </a:bodyPr>
          <a:lstStyle/>
          <a:p>
            <a:endParaRPr lang="de-AT" sz="900" dirty="0">
              <a:effectLst/>
              <a:latin typeface="Aptos" panose="020B0004020202020204" pitchFamily="34" charset="0"/>
              <a:ea typeface="Times New Roman" panose="02020603050405020304" pitchFamily="18" charset="0"/>
              <a:cs typeface="Aptos" panose="020B0004020202020204" pitchFamily="34" charset="0"/>
            </a:endParaRPr>
          </a:p>
          <a:p>
            <a:pPr algn="ctr"/>
            <a:r>
              <a:rPr lang="de-AT" sz="1200" dirty="0">
                <a:effectLst/>
                <a:latin typeface="Aptos" panose="020B0004020202020204" pitchFamily="34" charset="0"/>
                <a:ea typeface="Times New Roman" panose="02020603050405020304" pitchFamily="18" charset="0"/>
                <a:cs typeface="Aptos" panose="020B0004020202020204" pitchFamily="34" charset="0"/>
              </a:rPr>
              <a:t>ANMELDUNG UND INFORMATIONEN ZUR PRÜFUNG </a:t>
            </a:r>
            <a:endParaRPr lang="de-AT" sz="1200" dirty="0">
              <a:effectLst/>
              <a:latin typeface="Aptos" panose="020B0004020202020204" pitchFamily="34" charset="0"/>
              <a:ea typeface="Aptos" panose="020B0004020202020204" pitchFamily="34" charset="0"/>
              <a:cs typeface="Aptos" panose="020B0004020202020204" pitchFamily="34" charset="0"/>
            </a:endParaRPr>
          </a:p>
          <a:p>
            <a:r>
              <a:rPr lang="de-AT" sz="800" dirty="0">
                <a:effectLst/>
                <a:latin typeface="Aptos" panose="020B0004020202020204" pitchFamily="34" charset="0"/>
                <a:ea typeface="Times New Roman" panose="02020603050405020304" pitchFamily="18" charset="0"/>
                <a:cs typeface="Aptos" panose="020B0004020202020204" pitchFamily="34" charset="0"/>
              </a:rPr>
              <a:t> </a:t>
            </a:r>
            <a:endParaRPr lang="de-AT" sz="800" dirty="0">
              <a:effectLst/>
              <a:latin typeface="Aptos" panose="020B0004020202020204" pitchFamily="34" charset="0"/>
              <a:ea typeface="Aptos" panose="020B0004020202020204" pitchFamily="34" charset="0"/>
              <a:cs typeface="Aptos" panose="020B0004020202020204" pitchFamily="34" charset="0"/>
            </a:endParaRPr>
          </a:p>
          <a:p>
            <a:r>
              <a:rPr lang="de-AT" sz="800" dirty="0">
                <a:effectLst/>
                <a:latin typeface="Aptos" panose="020B0004020202020204" pitchFamily="34" charset="0"/>
                <a:ea typeface="Times New Roman" panose="02020603050405020304" pitchFamily="18" charset="0"/>
                <a:cs typeface="Aptos" panose="020B0004020202020204" pitchFamily="34" charset="0"/>
              </a:rPr>
              <a:t> </a:t>
            </a:r>
            <a:endParaRPr lang="de-AT" sz="800" b="1" dirty="0">
              <a:effectLst/>
              <a:latin typeface="Aptos" panose="020B0004020202020204" pitchFamily="34" charset="0"/>
              <a:ea typeface="Times New Roman" panose="02020603050405020304" pitchFamily="18" charset="0"/>
              <a:cs typeface="Aptos" panose="020B0004020202020204" pitchFamily="34" charset="0"/>
            </a:endParaRPr>
          </a:p>
          <a:p>
            <a:pPr algn="ctr"/>
            <a:r>
              <a:rPr lang="de-AT" sz="1000" b="1" dirty="0">
                <a:effectLst/>
                <a:latin typeface="Aptos" panose="020B0004020202020204" pitchFamily="34" charset="0"/>
                <a:ea typeface="Times New Roman" panose="02020603050405020304" pitchFamily="18" charset="0"/>
                <a:cs typeface="Aptos" panose="020B0004020202020204" pitchFamily="34" charset="0"/>
              </a:rPr>
              <a:t> </a:t>
            </a:r>
            <a:r>
              <a:rPr lang="de-AT" sz="1000" b="1" dirty="0">
                <a:latin typeface="Aptos" panose="020B0004020202020204" pitchFamily="34" charset="0"/>
                <a:ea typeface="Times New Roman" panose="02020603050405020304" pitchFamily="18" charset="0"/>
                <a:cs typeface="Aptos" panose="020B0004020202020204" pitchFamily="34" charset="0"/>
              </a:rPr>
              <a:t>Bei uns finden regelmäßig Prüfungen sowie Prüfungsvorbereitungen statt. </a:t>
            </a:r>
            <a:endParaRPr lang="de-AT" sz="1000" b="1" dirty="0">
              <a:latin typeface="Aptos" panose="020B0004020202020204" pitchFamily="34" charset="0"/>
              <a:ea typeface="Aptos" panose="020B0004020202020204" pitchFamily="34" charset="0"/>
              <a:cs typeface="Aptos" panose="020B0004020202020204" pitchFamily="34" charset="0"/>
            </a:endParaRPr>
          </a:p>
          <a:p>
            <a:endParaRPr lang="de-AT" sz="800" dirty="0">
              <a:effectLst/>
              <a:latin typeface="Aptos" panose="020B0004020202020204" pitchFamily="34" charset="0"/>
              <a:ea typeface="Aptos" panose="020B0004020202020204" pitchFamily="34" charset="0"/>
              <a:cs typeface="Aptos" panose="020B0004020202020204" pitchFamily="34" charset="0"/>
            </a:endParaRPr>
          </a:p>
          <a:p>
            <a:endParaRPr lang="de-AT" sz="800" dirty="0">
              <a:effectLst/>
              <a:latin typeface="Aptos" panose="020B0004020202020204" pitchFamily="34" charset="0"/>
              <a:ea typeface="Aptos" panose="020B0004020202020204" pitchFamily="34" charset="0"/>
              <a:cs typeface="Aptos" panose="020B0004020202020204" pitchFamily="34" charset="0"/>
            </a:endParaRPr>
          </a:p>
          <a:p>
            <a:r>
              <a:rPr lang="de-AT" sz="800" dirty="0">
                <a:effectLst/>
                <a:latin typeface="Aptos" panose="020B0004020202020204" pitchFamily="34" charset="0"/>
                <a:ea typeface="Times New Roman" panose="02020603050405020304" pitchFamily="18" charset="0"/>
                <a:cs typeface="Aptos" panose="020B0004020202020204" pitchFamily="34" charset="0"/>
              </a:rPr>
              <a:t> </a:t>
            </a:r>
            <a:r>
              <a:rPr lang="de-AT" sz="850" dirty="0">
                <a:effectLst/>
                <a:latin typeface="Aptos" panose="020B0004020202020204" pitchFamily="34" charset="0"/>
                <a:ea typeface="Times New Roman" panose="02020603050405020304" pitchFamily="18" charset="0"/>
                <a:cs typeface="Aptos" panose="020B0004020202020204" pitchFamily="34" charset="0"/>
              </a:rPr>
              <a:t>Ab dem 1.12.2024 gilt in Oberösterreich das neue Hundehaltegesetz.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Dieses schreibt Folgendes vor: </a:t>
            </a:r>
          </a:p>
          <a:p>
            <a:endParaRPr lang="de-AT" sz="850" dirty="0">
              <a:latin typeface="Aptos" panose="020B0004020202020204" pitchFamily="34" charset="0"/>
              <a:ea typeface="Times New Roman" panose="02020603050405020304" pitchFamily="18"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b="1" dirty="0">
                <a:effectLst/>
                <a:latin typeface="Aptos" panose="020B0004020202020204" pitchFamily="34" charset="0"/>
                <a:ea typeface="Times New Roman" panose="02020603050405020304" pitchFamily="18" charset="0"/>
                <a:cs typeface="Aptos" panose="020B0004020202020204" pitchFamily="34" charset="0"/>
              </a:rPr>
              <a:t>GROSSE HUNDE </a:t>
            </a:r>
          </a:p>
          <a:p>
            <a:endParaRPr lang="de-AT" sz="850" dirty="0">
              <a:latin typeface="Aptos" panose="020B0004020202020204" pitchFamily="34" charset="0"/>
              <a:ea typeface="Times New Roman" panose="02020603050405020304" pitchFamily="18"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Alle ab dem 1.12.2024 NEU angemeldeten Hunde, die ab dem vollendeten 12. Lebensmonat eine Widerristhöhe von 40cm und/oder ein Gewicht von 20kg erreicht haben (tierärztliche Feststellung ab dem vollendeten 12. Lebensmonat), müssen eine Alltagstauglichkeitsprüfung ablegen.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"Große Hunde", die bei einer NEUANMELDUNG bereits das 8. Lebensjahr vollendet haben, müssen diese Prüfung nicht mehr absolvieren.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b="1" dirty="0">
                <a:effectLst/>
                <a:latin typeface="Aptos" panose="020B0004020202020204" pitchFamily="34" charset="0"/>
                <a:ea typeface="Times New Roman" panose="02020603050405020304" pitchFamily="18" charset="0"/>
                <a:cs typeface="Aptos" panose="020B0004020202020204" pitchFamily="34" charset="0"/>
              </a:rPr>
              <a:t>SPEZIELLE RASSEN</a:t>
            </a:r>
          </a:p>
          <a:p>
            <a:r>
              <a:rPr lang="de-AT" sz="850" b="1"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latin typeface="Aptos" panose="020B0004020202020204" pitchFamily="34" charset="0"/>
              <a:ea typeface="Times New Roman" panose="02020603050405020304" pitchFamily="18"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Für spezielle Rassen (Bullterrier, American Staffordshire Terrier, Staffordshire Bullterrier, </a:t>
            </a:r>
            <a:r>
              <a:rPr lang="de-AT" sz="850" dirty="0" err="1">
                <a:effectLst/>
                <a:latin typeface="Aptos" panose="020B0004020202020204" pitchFamily="34" charset="0"/>
                <a:ea typeface="Times New Roman" panose="02020603050405020304" pitchFamily="18" charset="0"/>
                <a:cs typeface="Aptos" panose="020B0004020202020204" pitchFamily="34" charset="0"/>
              </a:rPr>
              <a:t>Dogo</a:t>
            </a:r>
            <a:r>
              <a:rPr lang="de-AT" sz="850" dirty="0">
                <a:effectLst/>
                <a:latin typeface="Aptos" panose="020B0004020202020204" pitchFamily="34" charset="0"/>
                <a:ea typeface="Times New Roman" panose="02020603050405020304" pitchFamily="18" charset="0"/>
                <a:cs typeface="Aptos" panose="020B0004020202020204" pitchFamily="34" charset="0"/>
              </a:rPr>
              <a:t> Argentino, American Pit Bull Terrier, Tosa </a:t>
            </a:r>
            <a:r>
              <a:rPr lang="de-AT" sz="850" dirty="0" err="1">
                <a:effectLst/>
                <a:latin typeface="Aptos" panose="020B0004020202020204" pitchFamily="34" charset="0"/>
                <a:ea typeface="Times New Roman" panose="02020603050405020304" pitchFamily="18" charset="0"/>
                <a:cs typeface="Aptos" panose="020B0004020202020204" pitchFamily="34" charset="0"/>
              </a:rPr>
              <a:t>lnu</a:t>
            </a:r>
            <a:r>
              <a:rPr lang="de-AT" sz="850" dirty="0">
                <a:effectLst/>
                <a:latin typeface="Aptos" panose="020B0004020202020204" pitchFamily="34" charset="0"/>
                <a:ea typeface="Times New Roman" panose="02020603050405020304" pitchFamily="18" charset="0"/>
                <a:cs typeface="Aptos" panose="020B0004020202020204" pitchFamily="34" charset="0"/>
              </a:rPr>
              <a:t>) muss unabhängig von Größe und Gewicht eine Alltagstauglichkeitsprüfung erbracht werden.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Die oben genannten Rassen und deren Kreuzungen untereinander müssen, wenn sie zum Stichtag (1.12.2024) das 8. Lebensjahr noch nicht vollendet haben, die Alltagstauglichkeitsprüfung in jedem Fall ablegen (auch bereits angemeldete Hunde).  </a:t>
            </a:r>
          </a:p>
          <a:p>
            <a:endParaRPr lang="de-AT" sz="850" dirty="0">
              <a:latin typeface="Aptos" panose="020B0004020202020204" pitchFamily="34" charset="0"/>
              <a:ea typeface="Times New Roman" panose="02020603050405020304" pitchFamily="18" charset="0"/>
              <a:cs typeface="Aptos" panose="020B0004020202020204" pitchFamily="34" charset="0"/>
            </a:endParaRPr>
          </a:p>
          <a:p>
            <a:endParaRPr lang="de-AT" sz="850" b="1" dirty="0">
              <a:effectLst/>
              <a:latin typeface="Aptos" panose="020B0004020202020204" pitchFamily="34" charset="0"/>
              <a:ea typeface="Times New Roman" panose="02020603050405020304" pitchFamily="18" charset="0"/>
              <a:cs typeface="Aptos" panose="020B0004020202020204" pitchFamily="34" charset="0"/>
            </a:endParaRPr>
          </a:p>
          <a:p>
            <a:r>
              <a:rPr lang="de-AT" sz="850" b="1" dirty="0">
                <a:effectLst/>
                <a:latin typeface="Aptos" panose="020B0004020202020204" pitchFamily="34" charset="0"/>
                <a:ea typeface="Times New Roman" panose="02020603050405020304" pitchFamily="18" charset="0"/>
                <a:cs typeface="Aptos" panose="020B0004020202020204" pitchFamily="34" charset="0"/>
              </a:rPr>
              <a:t>FRISTEN</a:t>
            </a:r>
          </a:p>
          <a:p>
            <a:endParaRPr lang="de-AT" sz="850" dirty="0">
              <a:latin typeface="Aptos" panose="020B0004020202020204" pitchFamily="34" charset="0"/>
              <a:ea typeface="Times New Roman" panose="02020603050405020304" pitchFamily="18"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Generell gelten für "Große Hunde" und "Spezielle Hunde" folgende Fristen: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Mindestalter für die Prüfung ist das vollendete 12. Lebensmonat.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Der Nachweis der absolvierten Prüfung muss spätestens 6 Monate nach Anmeldung des Hundes vorgelegt werden.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Dies gilt für Hunde, die bei der Anmeldung das 12. Lebensmonat vollendet haben.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Hunde, die bei der Anmeldung das 12. Lebensmonat noch nicht vollendet haben, müssen bis zum vollendeten 18. Lebensmonat die  Prüfung absolvieren.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b="1" dirty="0">
                <a:effectLst/>
                <a:latin typeface="Aptos" panose="020B0004020202020204" pitchFamily="34" charset="0"/>
                <a:ea typeface="Times New Roman" panose="02020603050405020304" pitchFamily="18" charset="0"/>
                <a:cs typeface="Aptos" panose="020B0004020202020204" pitchFamily="34" charset="0"/>
              </a:rPr>
              <a:t>SACHKUNDENACHWEIS </a:t>
            </a:r>
            <a:endParaRPr lang="de-AT" sz="850" b="1"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 </a:t>
            </a:r>
            <a:endParaRPr lang="de-AT" sz="850" dirty="0">
              <a:effectLst/>
              <a:latin typeface="Aptos" panose="020B0004020202020204" pitchFamily="34" charset="0"/>
              <a:ea typeface="Aptos" panose="020B0004020202020204" pitchFamily="34" charset="0"/>
              <a:cs typeface="Aptos" panose="020B0004020202020204" pitchFamily="34" charset="0"/>
            </a:endParaRPr>
          </a:p>
          <a:p>
            <a:r>
              <a:rPr lang="de-AT" sz="850" dirty="0">
                <a:effectLst/>
                <a:latin typeface="Aptos" panose="020B0004020202020204" pitchFamily="34" charset="0"/>
                <a:ea typeface="Times New Roman" panose="02020603050405020304" pitchFamily="18" charset="0"/>
                <a:cs typeface="Aptos" panose="020B0004020202020204" pitchFamily="34" charset="0"/>
              </a:rPr>
              <a:t>Der gesetzlich verpflichtende Sachkundenachweis bleibt unverändert. </a:t>
            </a:r>
          </a:p>
          <a:p>
            <a:endParaRPr lang="de-AT" sz="850" dirty="0">
              <a:latin typeface="Aptos" panose="020B0004020202020204" pitchFamily="34" charset="0"/>
              <a:ea typeface="Times New Roman" panose="02020603050405020304" pitchFamily="18" charset="0"/>
              <a:cs typeface="Aptos" panose="020B0004020202020204" pitchFamily="34" charset="0"/>
            </a:endParaRPr>
          </a:p>
          <a:p>
            <a:endParaRPr lang="de-AT" sz="850" dirty="0">
              <a:effectLst/>
              <a:latin typeface="Aptos" panose="020B0004020202020204" pitchFamily="34" charset="0"/>
              <a:ea typeface="Times New Roman" panose="02020603050405020304" pitchFamily="18" charset="0"/>
              <a:cs typeface="Aptos" panose="020B0004020202020204" pitchFamily="34" charset="0"/>
            </a:endParaRPr>
          </a:p>
          <a:p>
            <a:r>
              <a:rPr lang="de-AT" sz="850" b="1" dirty="0">
                <a:effectLst/>
                <a:latin typeface="Aptos" panose="020B0004020202020204" pitchFamily="34" charset="0"/>
                <a:ea typeface="Times New Roman" panose="02020603050405020304" pitchFamily="18" charset="0"/>
                <a:cs typeface="Aptos" panose="020B0004020202020204" pitchFamily="34" charset="0"/>
              </a:rPr>
              <a:t>ANMELDUNG </a:t>
            </a:r>
            <a:r>
              <a:rPr lang="de-AT" sz="850" b="1" dirty="0">
                <a:latin typeface="Aptos" panose="020B0004020202020204" pitchFamily="34" charset="0"/>
                <a:ea typeface="Times New Roman" panose="02020603050405020304" pitchFamily="18" charset="0"/>
                <a:cs typeface="Aptos" panose="020B0004020202020204" pitchFamily="34" charset="0"/>
              </a:rPr>
              <a:t>u.</a:t>
            </a:r>
            <a:r>
              <a:rPr lang="de-AT" sz="850" b="1" dirty="0">
                <a:effectLst/>
                <a:latin typeface="Aptos" panose="020B0004020202020204" pitchFamily="34" charset="0"/>
                <a:ea typeface="Times New Roman" panose="02020603050405020304" pitchFamily="18" charset="0"/>
                <a:cs typeface="Aptos" panose="020B0004020202020204" pitchFamily="34" charset="0"/>
              </a:rPr>
              <a:t> WEITERE INFORMATIONEN</a:t>
            </a:r>
          </a:p>
          <a:p>
            <a:endParaRPr lang="de-AT" sz="850" b="1" dirty="0">
              <a:latin typeface="Aptos" panose="020B0004020202020204" pitchFamily="34" charset="0"/>
              <a:ea typeface="Aptos" panose="020B0004020202020204" pitchFamily="34" charset="0"/>
              <a:cs typeface="Aptos" panose="020B0004020202020204" pitchFamily="34" charset="0"/>
            </a:endParaRPr>
          </a:p>
          <a:p>
            <a:r>
              <a:rPr lang="de-AT" sz="850" b="1" dirty="0">
                <a:solidFill>
                  <a:srgbClr val="00B0F0"/>
                </a:solidFill>
                <a:effectLst/>
                <a:latin typeface="Aptos" panose="020B0004020202020204" pitchFamily="34" charset="0"/>
                <a:ea typeface="Aptos" panose="020B0004020202020204" pitchFamily="34" charset="0"/>
                <a:cs typeface="Aptos" panose="020B0004020202020204" pitchFamily="34" charset="0"/>
                <a:hlinkClick r:id="rId5">
                  <a:extLst>
                    <a:ext uri="{A12FA001-AC4F-418D-AE19-62706E023703}">
                      <ahyp:hlinkClr xmlns:ahyp="http://schemas.microsoft.com/office/drawing/2018/hyperlinkcolor" val="tx"/>
                    </a:ext>
                  </a:extLst>
                </a:hlinkClick>
              </a:rPr>
              <a:t>www.hundetraining-leitner.com</a:t>
            </a:r>
            <a:r>
              <a:rPr lang="de-AT" sz="850" b="1" dirty="0">
                <a:solidFill>
                  <a:srgbClr val="00B0F0"/>
                </a:solidFill>
                <a:effectLst/>
                <a:latin typeface="Aptos" panose="020B0004020202020204" pitchFamily="34" charset="0"/>
                <a:ea typeface="Aptos" panose="020B0004020202020204" pitchFamily="34" charset="0"/>
                <a:cs typeface="Aptos" panose="020B0004020202020204" pitchFamily="34" charset="0"/>
              </a:rPr>
              <a:t>  </a:t>
            </a:r>
            <a:r>
              <a:rPr lang="de-AT" sz="850" dirty="0">
                <a:solidFill>
                  <a:srgbClr val="272D34"/>
                </a:solidFill>
                <a:effectLst/>
                <a:latin typeface="Aptos" panose="020B0004020202020204" pitchFamily="34" charset="0"/>
                <a:ea typeface="Aptos" panose="020B0004020202020204" pitchFamily="34" charset="0"/>
                <a:cs typeface="Aptos" panose="020B0004020202020204" pitchFamily="34" charset="0"/>
              </a:rPr>
              <a:t>Menüpunkt Alltagstauglichkeitsprüfung</a:t>
            </a:r>
            <a:r>
              <a:rPr lang="de-AT" sz="850" b="1" dirty="0">
                <a:solidFill>
                  <a:srgbClr val="272D34"/>
                </a:solidFill>
                <a:effectLst/>
                <a:latin typeface="Aptos" panose="020B0004020202020204" pitchFamily="34" charset="0"/>
                <a:ea typeface="Aptos" panose="020B0004020202020204" pitchFamily="34" charset="0"/>
                <a:cs typeface="Aptos" panose="020B0004020202020204" pitchFamily="34" charset="0"/>
              </a:rPr>
              <a:t>                            </a:t>
            </a:r>
          </a:p>
          <a:p>
            <a:endParaRPr lang="de-AT" sz="850" b="1" dirty="0">
              <a:solidFill>
                <a:srgbClr val="00B0F0"/>
              </a:solidFill>
              <a:latin typeface="Aptos" panose="020B0004020202020204" pitchFamily="34" charset="0"/>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endParaRPr>
          </a:p>
          <a:p>
            <a:r>
              <a:rPr lang="de-AT" sz="850" b="1" dirty="0">
                <a:solidFill>
                  <a:srgbClr val="00B0F0"/>
                </a:solidFill>
                <a:effectLst/>
                <a:latin typeface="Aptos" panose="020B0004020202020204" pitchFamily="34" charset="0"/>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rPr>
              <a:t>alltagspruefung@gmx.at</a:t>
            </a:r>
            <a:endParaRPr lang="de-AT" sz="850" b="1" dirty="0">
              <a:solidFill>
                <a:srgbClr val="00B0F0"/>
              </a:solidFill>
              <a:effectLst/>
              <a:latin typeface="Aptos" panose="020B0004020202020204" pitchFamily="34" charset="0"/>
              <a:ea typeface="Aptos" panose="020B0004020202020204" pitchFamily="34" charset="0"/>
              <a:cs typeface="Aptos" panose="020B0004020202020204" pitchFamily="34" charset="0"/>
            </a:endParaRPr>
          </a:p>
          <a:p>
            <a:endParaRPr lang="de-AT" sz="850" b="1" dirty="0">
              <a:solidFill>
                <a:srgbClr val="00B0F0"/>
              </a:solidFill>
              <a:latin typeface="Aptos" panose="020B0004020202020204" pitchFamily="34" charset="0"/>
              <a:ea typeface="Aptos" panose="020B0004020202020204" pitchFamily="34" charset="0"/>
              <a:cs typeface="Aptos" panose="020B0004020202020204" pitchFamily="34" charset="0"/>
            </a:endParaRPr>
          </a:p>
          <a:p>
            <a:r>
              <a:rPr lang="de-AT" sz="850" b="1">
                <a:solidFill>
                  <a:srgbClr val="00B0F0"/>
                </a:solidFill>
                <a:effectLst/>
                <a:latin typeface="Aptos" panose="020B0004020202020204" pitchFamily="34" charset="0"/>
                <a:ea typeface="Aptos" panose="020B0004020202020204" pitchFamily="34" charset="0"/>
                <a:cs typeface="Aptos" panose="020B0004020202020204" pitchFamily="34" charset="0"/>
              </a:rPr>
              <a:t>0660/</a:t>
            </a:r>
            <a:r>
              <a:rPr lang="de-AT" sz="850" b="1">
                <a:solidFill>
                  <a:srgbClr val="00B0F0"/>
                </a:solidFill>
                <a:latin typeface="Aptos" panose="020B0004020202020204" pitchFamily="34" charset="0"/>
                <a:ea typeface="Aptos" panose="020B0004020202020204" pitchFamily="34" charset="0"/>
                <a:cs typeface="Aptos" panose="020B0004020202020204" pitchFamily="34" charset="0"/>
              </a:rPr>
              <a:t>7831718</a:t>
            </a:r>
            <a:endParaRPr lang="de-AT" sz="850" b="1" dirty="0">
              <a:solidFill>
                <a:srgbClr val="00B0F0"/>
              </a:solidFill>
              <a:effectLst/>
              <a:latin typeface="Aptos" panose="020B0004020202020204" pitchFamily="34" charset="0"/>
              <a:ea typeface="Aptos" panose="020B0004020202020204" pitchFamily="34" charset="0"/>
              <a:cs typeface="Aptos" panose="020B0004020202020204" pitchFamily="34" charset="0"/>
            </a:endParaRPr>
          </a:p>
          <a:p>
            <a:endParaRPr lang="de-AT" sz="850" b="1" dirty="0">
              <a:latin typeface="Aptos" panose="020B0004020202020204" pitchFamily="34" charset="0"/>
              <a:ea typeface="Aptos" panose="020B0004020202020204" pitchFamily="34" charset="0"/>
              <a:cs typeface="Aptos" panose="020B0004020202020204" pitchFamily="34" charset="0"/>
            </a:endParaRPr>
          </a:p>
          <a:p>
            <a:endParaRPr lang="de-AT" sz="850" b="1" dirty="0">
              <a:effectLst/>
              <a:latin typeface="Aptos" panose="020B0004020202020204" pitchFamily="34" charset="0"/>
              <a:ea typeface="Aptos" panose="020B0004020202020204" pitchFamily="34" charset="0"/>
              <a:cs typeface="Aptos" panose="020B0004020202020204" pitchFamily="34" charset="0"/>
            </a:endParaRPr>
          </a:p>
          <a:p>
            <a:endParaRPr lang="de-AT" sz="850" b="1" dirty="0">
              <a:effectLst/>
              <a:latin typeface="Aptos" panose="020B0004020202020204" pitchFamily="34" charset="0"/>
              <a:ea typeface="Aptos" panose="020B0004020202020204" pitchFamily="34" charset="0"/>
              <a:cs typeface="Aptos" panose="020B0004020202020204" pitchFamily="34" charset="0"/>
            </a:endParaRPr>
          </a:p>
          <a:p>
            <a:endParaRPr lang="de-AT" sz="850" dirty="0">
              <a:effectLst/>
              <a:latin typeface="Aptos" panose="020B0004020202020204" pitchFamily="34" charset="0"/>
              <a:ea typeface="Times New Roman" panose="02020603050405020304" pitchFamily="18" charset="0"/>
              <a:cs typeface="Aptos" panose="020B0004020202020204" pitchFamily="34" charset="0"/>
            </a:endParaRPr>
          </a:p>
          <a:p>
            <a:endParaRPr lang="de-AT" sz="850" dirty="0">
              <a:latin typeface="Aptos" panose="020B0004020202020204" pitchFamily="34" charset="0"/>
              <a:ea typeface="Aptos" panose="020B0004020202020204" pitchFamily="34" charset="0"/>
              <a:cs typeface="Aptos" panose="020B0004020202020204" pitchFamily="34" charset="0"/>
            </a:endParaRPr>
          </a:p>
          <a:p>
            <a:endParaRPr lang="de-AT" sz="800" dirty="0">
              <a:effectLst/>
              <a:latin typeface="Aptos" panose="020B0004020202020204" pitchFamily="34" charset="0"/>
              <a:ea typeface="Aptos" panose="020B0004020202020204" pitchFamily="34" charset="0"/>
              <a:cs typeface="Aptos" panose="020B0004020202020204" pitchFamily="34" charset="0"/>
            </a:endParaRPr>
          </a:p>
        </p:txBody>
      </p:sp>
    </p:spTree>
  </p:cSld>
  <p:clrMapOvr>
    <a:masterClrMapping/>
  </p:clrMapOvr>
  <p:transition/>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309</Words>
  <Application>Microsoft Office PowerPoint</Application>
  <PresentationFormat>Bildschirmpräsentation (4:3)</PresentationFormat>
  <Paragraphs>62</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Aptos</vt:lpstr>
      <vt:lpstr>Arial</vt:lpstr>
      <vt:lpstr>BonvenoCF</vt:lpstr>
      <vt:lpstr>Standarddesign</vt:lpstr>
      <vt:lpstr>OÖ Hundehaltegesetz NEU 2024</vt:lpstr>
    </vt:vector>
  </TitlesOfParts>
  <Company>AWD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Sachkundenachweis</dc:title>
  <dc:creator>AWD</dc:creator>
  <cp:lastModifiedBy>Mag. Brettbacher Gerda (Gemeinde Hagenberg)</cp:lastModifiedBy>
  <cp:revision>69</cp:revision>
  <cp:lastPrinted>2024-10-10T10:47:10Z</cp:lastPrinted>
  <dcterms:created xsi:type="dcterms:W3CDTF">2010-03-21T20:33:10Z</dcterms:created>
  <dcterms:modified xsi:type="dcterms:W3CDTF">2024-11-22T10:43:53Z</dcterms:modified>
</cp:coreProperties>
</file>